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7"/>
  </p:notesMasterIdLst>
  <p:sldIdLst>
    <p:sldId id="360" r:id="rId2"/>
    <p:sldId id="351" r:id="rId3"/>
    <p:sldId id="352" r:id="rId4"/>
    <p:sldId id="400" r:id="rId5"/>
    <p:sldId id="395" r:id="rId6"/>
  </p:sldIdLst>
  <p:sldSz cx="10688638" cy="7562850"/>
  <p:notesSz cx="6858000" cy="9144000"/>
  <p:defaultTextStyle>
    <a:defPPr>
      <a:defRPr lang="ja-JP"/>
    </a:defPPr>
    <a:lvl1pPr marL="0" algn="l" defTabSz="521437" rtl="0" eaLnBrk="1" latinLnBrk="0" hangingPunct="1">
      <a:defRPr kumimoji="1" sz="2100" kern="1200">
        <a:solidFill>
          <a:schemeClr val="tx1"/>
        </a:solidFill>
        <a:latin typeface="+mn-lt"/>
        <a:ea typeface="+mn-ea"/>
        <a:cs typeface="+mn-cs"/>
      </a:defRPr>
    </a:lvl1pPr>
    <a:lvl2pPr marL="521437" algn="l" defTabSz="521437" rtl="0" eaLnBrk="1" latinLnBrk="0" hangingPunct="1">
      <a:defRPr kumimoji="1" sz="2100" kern="1200">
        <a:solidFill>
          <a:schemeClr val="tx1"/>
        </a:solidFill>
        <a:latin typeface="+mn-lt"/>
        <a:ea typeface="+mn-ea"/>
        <a:cs typeface="+mn-cs"/>
      </a:defRPr>
    </a:lvl2pPr>
    <a:lvl3pPr marL="1042873" algn="l" defTabSz="521437" rtl="0" eaLnBrk="1" latinLnBrk="0" hangingPunct="1">
      <a:defRPr kumimoji="1" sz="2100" kern="1200">
        <a:solidFill>
          <a:schemeClr val="tx1"/>
        </a:solidFill>
        <a:latin typeface="+mn-lt"/>
        <a:ea typeface="+mn-ea"/>
        <a:cs typeface="+mn-cs"/>
      </a:defRPr>
    </a:lvl3pPr>
    <a:lvl4pPr marL="1564310" algn="l" defTabSz="521437" rtl="0" eaLnBrk="1" latinLnBrk="0" hangingPunct="1">
      <a:defRPr kumimoji="1" sz="2100" kern="1200">
        <a:solidFill>
          <a:schemeClr val="tx1"/>
        </a:solidFill>
        <a:latin typeface="+mn-lt"/>
        <a:ea typeface="+mn-ea"/>
        <a:cs typeface="+mn-cs"/>
      </a:defRPr>
    </a:lvl4pPr>
    <a:lvl5pPr marL="2085746" algn="l" defTabSz="521437" rtl="0" eaLnBrk="1" latinLnBrk="0" hangingPunct="1">
      <a:defRPr kumimoji="1" sz="2100" kern="1200">
        <a:solidFill>
          <a:schemeClr val="tx1"/>
        </a:solidFill>
        <a:latin typeface="+mn-lt"/>
        <a:ea typeface="+mn-ea"/>
        <a:cs typeface="+mn-cs"/>
      </a:defRPr>
    </a:lvl5pPr>
    <a:lvl6pPr marL="2607183" algn="l" defTabSz="521437" rtl="0" eaLnBrk="1" latinLnBrk="0" hangingPunct="1">
      <a:defRPr kumimoji="1" sz="2100" kern="1200">
        <a:solidFill>
          <a:schemeClr val="tx1"/>
        </a:solidFill>
        <a:latin typeface="+mn-lt"/>
        <a:ea typeface="+mn-ea"/>
        <a:cs typeface="+mn-cs"/>
      </a:defRPr>
    </a:lvl6pPr>
    <a:lvl7pPr marL="3128620" algn="l" defTabSz="521437" rtl="0" eaLnBrk="1" latinLnBrk="0" hangingPunct="1">
      <a:defRPr kumimoji="1" sz="2100" kern="1200">
        <a:solidFill>
          <a:schemeClr val="tx1"/>
        </a:solidFill>
        <a:latin typeface="+mn-lt"/>
        <a:ea typeface="+mn-ea"/>
        <a:cs typeface="+mn-cs"/>
      </a:defRPr>
    </a:lvl7pPr>
    <a:lvl8pPr marL="3650056" algn="l" defTabSz="521437" rtl="0" eaLnBrk="1" latinLnBrk="0" hangingPunct="1">
      <a:defRPr kumimoji="1" sz="2100" kern="1200">
        <a:solidFill>
          <a:schemeClr val="tx1"/>
        </a:solidFill>
        <a:latin typeface="+mn-lt"/>
        <a:ea typeface="+mn-ea"/>
        <a:cs typeface="+mn-cs"/>
      </a:defRPr>
    </a:lvl8pPr>
    <a:lvl9pPr marL="4171493" algn="l" defTabSz="521437"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2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1" autoAdjust="0"/>
    <p:restoredTop sz="73333" autoAdjust="0"/>
  </p:normalViewPr>
  <p:slideViewPr>
    <p:cSldViewPr snapToObjects="1" showGuides="1">
      <p:cViewPr varScale="1">
        <p:scale>
          <a:sx n="65" d="100"/>
          <a:sy n="65" d="100"/>
        </p:scale>
        <p:origin x="1098" y="66"/>
      </p:cViewPr>
      <p:guideLst>
        <p:guide orient="horz" pos="2382"/>
        <p:guide pos="3238"/>
      </p:guideLst>
    </p:cSldViewPr>
  </p:slideViewPr>
  <p:outlineViewPr>
    <p:cViewPr>
      <p:scale>
        <a:sx n="33" d="100"/>
        <a:sy n="33" d="100"/>
      </p:scale>
      <p:origin x="0" y="-11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36AB9-3BD3-4C42-9052-AD6BA0974B1E}" type="datetimeFigureOut">
              <a:rPr kumimoji="1" lang="ja-JP" altLang="en-US" smtClean="0"/>
              <a:t>2025/10/22</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62D4-9630-48B2-8311-9782D2C6900B}" type="slidenum">
              <a:rPr kumimoji="1" lang="ja-JP" altLang="en-US" smtClean="0"/>
              <a:t>‹#›</a:t>
            </a:fld>
            <a:endParaRPr kumimoji="1" lang="ja-JP" altLang="en-US"/>
          </a:p>
        </p:txBody>
      </p:sp>
    </p:spTree>
    <p:extLst>
      <p:ext uri="{BB962C8B-B14F-4D97-AF65-F5344CB8AC3E}">
        <p14:creationId xmlns:p14="http://schemas.microsoft.com/office/powerpoint/2010/main" val="39840401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ユサコの安心サポート。</a:t>
            </a:r>
            <a:endParaRPr kumimoji="1" lang="en-US" altLang="ja-JP" dirty="0"/>
          </a:p>
          <a:p>
            <a:r>
              <a:rPr kumimoji="1" lang="ja-JP" altLang="en-US" dirty="0"/>
              <a:t>こちらのサポートの対象は、ユサコオンラインショップ、大学生協、全国の小売店などでお買い求めいただいた方となります。</a:t>
            </a:r>
            <a:endParaRPr kumimoji="1" lang="en-US" altLang="ja-JP" dirty="0"/>
          </a:p>
          <a:p>
            <a:r>
              <a:rPr kumimoji="1" lang="ja-JP" altLang="en-US" dirty="0"/>
              <a:t>海外サイト</a:t>
            </a:r>
            <a:r>
              <a:rPr kumimoji="1" lang="en-US" altLang="ja-JP" dirty="0"/>
              <a:t>(endnote.com)</a:t>
            </a:r>
            <a:r>
              <a:rPr kumimoji="1" lang="ja-JP" altLang="en-US" dirty="0"/>
              <a:t>から購入された方は対象外です。</a:t>
            </a:r>
          </a:p>
        </p:txBody>
      </p:sp>
      <p:sp>
        <p:nvSpPr>
          <p:cNvPr id="4" name="スライド番号プレースホルダー 3"/>
          <p:cNvSpPr>
            <a:spLocks noGrp="1"/>
          </p:cNvSpPr>
          <p:nvPr>
            <p:ph type="sldNum" sz="quarter" idx="5"/>
          </p:nvPr>
        </p:nvSpPr>
        <p:spPr/>
        <p:txBody>
          <a:bodyPr/>
          <a:lstStyle/>
          <a:p>
            <a:fld id="{56DD62D4-9630-48B2-8311-9782D2C6900B}" type="slidenum">
              <a:rPr kumimoji="1" lang="ja-JP" altLang="en-US" smtClean="0"/>
              <a:t>1</a:t>
            </a:fld>
            <a:endParaRPr kumimoji="1" lang="ja-JP" altLang="en-US"/>
          </a:p>
        </p:txBody>
      </p:sp>
    </p:spTree>
    <p:extLst>
      <p:ext uri="{BB962C8B-B14F-4D97-AF65-F5344CB8AC3E}">
        <p14:creationId xmlns:p14="http://schemas.microsoft.com/office/powerpoint/2010/main" val="69480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まず、サポートにつきまして、特にご好評をいただいているのが、画面共有サポートです。</a:t>
            </a:r>
          </a:p>
          <a:p>
            <a:r>
              <a:rPr kumimoji="1" lang="ja-JP" altLang="en-US" dirty="0"/>
              <a:t>こちらは、テクニカルサポートの担当者が一緒にお客様の画面を確認しながら、エンドノートの操作に関するさまざまなお問い合わせにお答えするサービスです。</a:t>
            </a:r>
          </a:p>
          <a:p>
            <a:r>
              <a:rPr kumimoji="1" lang="ja-JP" altLang="en-US" dirty="0"/>
              <a:t>ウェブ会議システムは、ズームまたはグーグルミートのいずれかを使用いたします。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6DD62D4-9630-48B2-8311-9782D2C6900B}" type="slidenum">
              <a:rPr kumimoji="1" lang="ja-JP" altLang="en-US" smtClean="0"/>
              <a:t>2</a:t>
            </a:fld>
            <a:endParaRPr kumimoji="1" lang="ja-JP" altLang="en-US"/>
          </a:p>
        </p:txBody>
      </p:sp>
    </p:spTree>
    <p:extLst>
      <p:ext uri="{BB962C8B-B14F-4D97-AF65-F5344CB8AC3E}">
        <p14:creationId xmlns:p14="http://schemas.microsoft.com/office/powerpoint/2010/main" val="380338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その他にも、ご覧のようなサポートがございまして、</a:t>
            </a:r>
          </a:p>
          <a:p>
            <a:r>
              <a:rPr kumimoji="1" lang="ja-JP" altLang="en-US" dirty="0"/>
              <a:t>エンドノートのアウトプットスタイルの作成も無料で行っております。</a:t>
            </a:r>
          </a:p>
          <a:p>
            <a:r>
              <a:rPr kumimoji="1" lang="ja-JP" altLang="en-US" dirty="0"/>
              <a:t>アウトプットスタイルは、ご自身で作成いただくことも可能ですが、少し面倒くさいなという方は弊社サポートにご依頼ください。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6DD62D4-9630-48B2-8311-9782D2C6900B}" type="slidenum">
              <a:rPr kumimoji="1" lang="ja-JP" altLang="en-US" smtClean="0"/>
              <a:t>3</a:t>
            </a:fld>
            <a:endParaRPr kumimoji="1" lang="ja-JP" altLang="en-US"/>
          </a:p>
        </p:txBody>
      </p:sp>
    </p:spTree>
    <p:extLst>
      <p:ext uri="{BB962C8B-B14F-4D97-AF65-F5344CB8AC3E}">
        <p14:creationId xmlns:p14="http://schemas.microsoft.com/office/powerpoint/2010/main" val="99957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また、毎月</a:t>
            </a:r>
            <a:r>
              <a:rPr kumimoji="1" lang="en-US" altLang="ja-JP" dirty="0"/>
              <a:t>EndNote</a:t>
            </a:r>
            <a:r>
              <a:rPr kumimoji="1" lang="ja-JP" altLang="en-US" dirty="0"/>
              <a:t>の無料セミナーを開催しております。</a:t>
            </a:r>
          </a:p>
          <a:p>
            <a:r>
              <a:rPr kumimoji="1" lang="ja-JP" altLang="en-US" dirty="0"/>
              <a:t>一番下のリンクから確認、登録が可能です。</a:t>
            </a:r>
          </a:p>
          <a:p>
            <a:r>
              <a:rPr kumimoji="1" lang="ja-JP" altLang="en-US" dirty="0"/>
              <a:t>チャットで</a:t>
            </a:r>
            <a:r>
              <a:rPr kumimoji="1" lang="en-US" altLang="ja-JP" dirty="0"/>
              <a:t>URL</a:t>
            </a:r>
            <a:r>
              <a:rPr kumimoji="1" lang="ja-JP" altLang="en-US" dirty="0"/>
              <a:t>をお送りいたしますので、もし良ければ、ブックマークに保存ください。</a:t>
            </a:r>
          </a:p>
          <a:p>
            <a:r>
              <a:rPr kumimoji="1" lang="en-US" altLang="ja-JP" dirty="0"/>
              <a:t>https://rs.usaco.co.jp/seminar/</a:t>
            </a:r>
          </a:p>
          <a:p>
            <a:endParaRPr kumimoji="1" lang="en-US" altLang="ja-JP" dirty="0"/>
          </a:p>
          <a:p>
            <a:r>
              <a:rPr kumimoji="1" lang="en-US" altLang="ja-JP" dirty="0"/>
              <a:t>EndNote</a:t>
            </a:r>
            <a:r>
              <a:rPr kumimoji="1" lang="ja-JP" altLang="en-US" dirty="0"/>
              <a:t>の初級、中級セミナーでは、</a:t>
            </a:r>
            <a:r>
              <a:rPr kumimoji="1" lang="en-US" altLang="ja-JP" dirty="0"/>
              <a:t>Windows</a:t>
            </a:r>
            <a:r>
              <a:rPr kumimoji="1" lang="ja-JP" altLang="en-US" dirty="0"/>
              <a:t>版、</a:t>
            </a:r>
            <a:r>
              <a:rPr kumimoji="1" lang="en-US" altLang="ja-JP" dirty="0"/>
              <a:t>Mac</a:t>
            </a:r>
            <a:r>
              <a:rPr kumimoji="1" lang="ja-JP" altLang="en-US" dirty="0"/>
              <a:t>版で分かれております。</a:t>
            </a:r>
            <a:endParaRPr kumimoji="1" lang="en-US" altLang="ja-JP" dirty="0"/>
          </a:p>
          <a:p>
            <a:r>
              <a:rPr kumimoji="1" lang="en-US" altLang="ja-JP" dirty="0"/>
              <a:t>Mac</a:t>
            </a:r>
            <a:r>
              <a:rPr kumimoji="1" lang="ja-JP" altLang="en-US" dirty="0"/>
              <a:t>をお使いの方は、是非</a:t>
            </a:r>
            <a:r>
              <a:rPr kumimoji="1" lang="en-US" altLang="ja-JP" dirty="0"/>
              <a:t>Mac</a:t>
            </a:r>
            <a:r>
              <a:rPr kumimoji="1" lang="ja-JP" altLang="en-US" dirty="0"/>
              <a:t>版のセミナーをご視聴ください。</a:t>
            </a:r>
          </a:p>
          <a:p>
            <a:r>
              <a:rPr kumimoji="1" lang="ja-JP" altLang="en-US" dirty="0"/>
              <a:t>月末になると、順次スケジュールを更新して参りますので、この</a:t>
            </a:r>
            <a:r>
              <a:rPr kumimoji="1" lang="en-US" altLang="ja-JP" dirty="0"/>
              <a:t>URL</a:t>
            </a:r>
            <a:r>
              <a:rPr kumimoji="1" lang="ja-JP" altLang="en-US"/>
              <a:t>を定期的にご確認いただけますと幸いです。</a:t>
            </a:r>
          </a:p>
          <a:p>
            <a:endParaRPr kumimoji="1" lang="ja-JP" altLang="en-US"/>
          </a:p>
        </p:txBody>
      </p:sp>
      <p:sp>
        <p:nvSpPr>
          <p:cNvPr id="4" name="スライド番号プレースホルダー 3"/>
          <p:cNvSpPr>
            <a:spLocks noGrp="1"/>
          </p:cNvSpPr>
          <p:nvPr>
            <p:ph type="sldNum" sz="quarter" idx="5"/>
          </p:nvPr>
        </p:nvSpPr>
        <p:spPr/>
        <p:txBody>
          <a:bodyPr/>
          <a:lstStyle/>
          <a:p>
            <a:fld id="{56DD62D4-9630-48B2-8311-9782D2C6900B}" type="slidenum">
              <a:rPr kumimoji="1" lang="ja-JP" altLang="en-US" smtClean="0"/>
              <a:t>5</a:t>
            </a:fld>
            <a:endParaRPr kumimoji="1" lang="ja-JP" altLang="en-US"/>
          </a:p>
        </p:txBody>
      </p:sp>
    </p:spTree>
    <p:extLst>
      <p:ext uri="{BB962C8B-B14F-4D97-AF65-F5344CB8AC3E}">
        <p14:creationId xmlns:p14="http://schemas.microsoft.com/office/powerpoint/2010/main" val="4132895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688" y="2349500"/>
            <a:ext cx="9085262" cy="1620838"/>
          </a:xfrm>
        </p:spPr>
        <p:txBody>
          <a:bodyPr/>
          <a:lstStyle/>
          <a:p>
            <a:r>
              <a:rPr lang="ja-JP" altLang="en-US"/>
              <a:t>マスタ タイトルの書式設定</a:t>
            </a:r>
          </a:p>
        </p:txBody>
      </p:sp>
      <p:sp>
        <p:nvSpPr>
          <p:cNvPr id="3" name="サブタイトル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F9D3406C-D2FF-4890-99B1-4B1ECE0C123D}" type="datetime1">
              <a:rPr lang="ja-JP" altLang="en-US" smtClean="0"/>
              <a:t>2025/10/22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7" name="図 6" descr="usacoロゴ_中央15%.png"/>
          <p:cNvPicPr>
            <a:picLocks noChangeAspect="1"/>
          </p:cNvPicPr>
          <p:nvPr userDrawn="1"/>
        </p:nvPicPr>
        <p:blipFill>
          <a:blip r:embed="rId2"/>
          <a:stretch>
            <a:fillRect/>
          </a:stretch>
        </p:blipFill>
        <p:spPr>
          <a:xfrm>
            <a:off x="2175669" y="4897437"/>
            <a:ext cx="6337300" cy="1562100"/>
          </a:xfrm>
          <a:prstGeom prst="rect">
            <a:avLst/>
          </a:prstGeom>
        </p:spPr>
      </p:pic>
      <p:pic>
        <p:nvPicPr>
          <p:cNvPr id="8" name="図 7" descr="【USACOブルー】topline_太.png"/>
          <p:cNvPicPr>
            <a:picLocks noChangeAspect="1"/>
          </p:cNvPicPr>
          <p:nvPr userDrawn="1"/>
        </p:nvPicPr>
        <p:blipFill>
          <a:blip r:embed="rId3"/>
          <a:stretch>
            <a:fillRect/>
          </a:stretch>
        </p:blipFill>
        <p:spPr>
          <a:xfrm>
            <a:off x="346869" y="444500"/>
            <a:ext cx="9994900"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p>
            <a:fld id="{D7B04885-3C8B-4CFF-9C82-582AE4FD3030}" type="datetime1">
              <a:rPr lang="ja-JP" altLang="en-US" smtClean="0"/>
              <a:t>2025/10/22</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6" name="図 5" descr="うさこちゃん15%.png"/>
          <p:cNvPicPr>
            <a:picLocks noChangeAspect="1"/>
          </p:cNvPicPr>
          <p:nvPr userDrawn="1"/>
        </p:nvPicPr>
        <p:blipFill>
          <a:blip r:embed="rId2"/>
          <a:stretch>
            <a:fillRect/>
          </a:stretch>
        </p:blipFill>
        <p:spPr>
          <a:xfrm>
            <a:off x="3807619" y="1387475"/>
            <a:ext cx="3073400" cy="47879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DA9F7896-8E8B-450C-A364-3042B8AE50FC}" type="datetime1">
              <a:rPr lang="ja-JP" altLang="en-US" smtClean="0"/>
              <a:t>2025/10/22</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6" name="図 5" descr="usacoロゴ_中央15%.png"/>
          <p:cNvPicPr>
            <a:picLocks noChangeAspect="1"/>
          </p:cNvPicPr>
          <p:nvPr userDrawn="1"/>
        </p:nvPicPr>
        <p:blipFill>
          <a:blip r:embed="rId2"/>
          <a:stretch>
            <a:fillRect/>
          </a:stretch>
        </p:blipFill>
        <p:spPr>
          <a:xfrm>
            <a:off x="2175669" y="3000375"/>
            <a:ext cx="6337300" cy="15621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5E87DC4-DE54-469B-8EE4-FEDDEAD127E8}" type="datetime1">
              <a:rPr lang="ja-JP" altLang="en-US" smtClean="0"/>
              <a:t>2025/10/22</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6" name="図 5" descr="うさこちゃん15%.png"/>
          <p:cNvPicPr>
            <a:picLocks noChangeAspect="1"/>
          </p:cNvPicPr>
          <p:nvPr userDrawn="1"/>
        </p:nvPicPr>
        <p:blipFill>
          <a:blip r:embed="rId2"/>
          <a:stretch>
            <a:fillRect/>
          </a:stretch>
        </p:blipFill>
        <p:spPr>
          <a:xfrm>
            <a:off x="3807619" y="1387475"/>
            <a:ext cx="3073400" cy="47879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4D802B55-834F-4110-B2DB-39D87DDE83C7}" type="datetime1">
              <a:rPr lang="ja-JP" altLang="en-US" smtClean="0"/>
              <a:t>2025/10/22</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6" name="図 5" descr="usacoロゴ_中央15%.png"/>
          <p:cNvPicPr>
            <a:picLocks noChangeAspect="1"/>
          </p:cNvPicPr>
          <p:nvPr userDrawn="1"/>
        </p:nvPicPr>
        <p:blipFill>
          <a:blip r:embed="rId2"/>
          <a:stretch>
            <a:fillRect/>
          </a:stretch>
        </p:blipFill>
        <p:spPr>
          <a:xfrm>
            <a:off x="2175669" y="3000375"/>
            <a:ext cx="6337300" cy="15621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988" y="301625"/>
            <a:ext cx="3516312" cy="1281113"/>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D0F606E4-ACFB-4643-9F71-15F0BD433416}" type="datetime1">
              <a:rPr lang="ja-JP" altLang="en-US" smtClean="0"/>
              <a:t>2025/10/22</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7A729093-A65A-3048-A22C-ACB70FBE389A}" type="slidenum">
              <a:rPr lang="ja-JP" altLang="en-US" smtClean="0"/>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0" y="5294313"/>
            <a:ext cx="6413500" cy="623887"/>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DAB44EDA-587D-4097-B7A5-2EC3E881DA88}" type="datetime1">
              <a:rPr lang="ja-JP" altLang="en-US" smtClean="0"/>
              <a:t>2025/10/22</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7A729093-A65A-3048-A22C-ACB70FBE389A}" type="slidenum">
              <a:rPr lang="ja-JP" altLang="en-US" smtClean="0"/>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B077AD0B-F28A-47FD-A8AC-E732329C7A69}" type="datetime1">
              <a:rPr lang="ja-JP" altLang="en-US" smtClean="0"/>
              <a:t>2025/10/22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A729093-A65A-3048-A22C-ACB70FBE389A}" type="slidenum">
              <a:rPr lang="ja-JP" altLang="en-US" smtClean="0"/>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0175" y="303213"/>
            <a:ext cx="2403475" cy="645318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4988" y="303213"/>
            <a:ext cx="7062787" cy="645318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52817AEC-41D5-479A-BE22-AAF269237835}" type="datetime1">
              <a:rPr lang="ja-JP" altLang="en-US" smtClean="0"/>
              <a:t>2025/10/22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7" name="図 6" descr="【USACOブルー】筆枠.png"/>
          <p:cNvPicPr>
            <a:picLocks noChangeAspect="1"/>
          </p:cNvPicPr>
          <p:nvPr userDrawn="1"/>
        </p:nvPicPr>
        <p:blipFill>
          <a:blip r:embed="rId2"/>
          <a:srcRect l="5953" t="13601" r="8709" b="12770"/>
          <a:stretch>
            <a:fillRect/>
          </a:stretch>
        </p:blipFill>
        <p:spPr>
          <a:xfrm>
            <a:off x="0" y="1"/>
            <a:ext cx="10701338" cy="7588250"/>
          </a:xfrm>
          <a:prstGeom prst="rect">
            <a:avLst/>
          </a:prstGeom>
        </p:spPr>
      </p:pic>
      <p:pic>
        <p:nvPicPr>
          <p:cNvPr id="8" name="図 7" descr="【USACOブルー】topline.png"/>
          <p:cNvPicPr>
            <a:picLocks noChangeAspect="1"/>
          </p:cNvPicPr>
          <p:nvPr userDrawn="1"/>
        </p:nvPicPr>
        <p:blipFill>
          <a:blip r:embed="rId3"/>
          <a:stretch>
            <a:fillRect/>
          </a:stretch>
        </p:blipFill>
        <p:spPr>
          <a:xfrm>
            <a:off x="346869" y="526501"/>
            <a:ext cx="9994900" cy="419100"/>
          </a:xfrm>
          <a:prstGeom prst="rect">
            <a:avLst/>
          </a:prstGeom>
        </p:spPr>
      </p:pic>
      <p:pic>
        <p:nvPicPr>
          <p:cNvPr id="10" name="図 9" descr="usacoロゴ_中央15%.png"/>
          <p:cNvPicPr>
            <a:picLocks noChangeAspect="1"/>
          </p:cNvPicPr>
          <p:nvPr userDrawn="1"/>
        </p:nvPicPr>
        <p:blipFill>
          <a:blip r:embed="rId4"/>
          <a:stretch>
            <a:fillRect/>
          </a:stretch>
        </p:blipFill>
        <p:spPr>
          <a:xfrm>
            <a:off x="2175669" y="3000375"/>
            <a:ext cx="6337300" cy="1562100"/>
          </a:xfrm>
          <a:prstGeom prst="rect">
            <a:avLst/>
          </a:prstGeom>
        </p:spPr>
      </p:pic>
      <p:pic>
        <p:nvPicPr>
          <p:cNvPr id="12" name="図 11" descr="うさこちゃん15%.png"/>
          <p:cNvPicPr>
            <a:picLocks noChangeAspect="1"/>
          </p:cNvPicPr>
          <p:nvPr userDrawn="1"/>
        </p:nvPicPr>
        <p:blipFill>
          <a:blip r:embed="rId5"/>
          <a:stretch>
            <a:fillRect/>
          </a:stretch>
        </p:blipFill>
        <p:spPr>
          <a:xfrm>
            <a:off x="3807619" y="1387475"/>
            <a:ext cx="3073400" cy="4787900"/>
          </a:xfrm>
          <a:prstGeom prst="rect">
            <a:avLst/>
          </a:prstGeom>
        </p:spPr>
      </p:pic>
      <p:pic>
        <p:nvPicPr>
          <p:cNvPr id="13" name="図 12" descr="【USACOブルー】フッターline.png"/>
          <p:cNvPicPr>
            <a:picLocks noChangeAspect="1"/>
          </p:cNvPicPr>
          <p:nvPr userDrawn="1"/>
        </p:nvPicPr>
        <p:blipFill>
          <a:blip r:embed="rId6"/>
          <a:stretch>
            <a:fillRect/>
          </a:stretch>
        </p:blipFill>
        <p:spPr>
          <a:xfrm>
            <a:off x="340519" y="6942394"/>
            <a:ext cx="8026400" cy="114300"/>
          </a:xfrm>
          <a:prstGeom prst="rect">
            <a:avLst/>
          </a:prstGeom>
        </p:spPr>
      </p:pic>
      <p:pic>
        <p:nvPicPr>
          <p:cNvPr id="14" name="図 13" descr="usacoロゴ_センタータブ.png"/>
          <p:cNvPicPr>
            <a:picLocks noChangeAspect="1"/>
          </p:cNvPicPr>
          <p:nvPr userDrawn="1"/>
        </p:nvPicPr>
        <p:blipFill>
          <a:blip r:embed="rId7"/>
          <a:stretch>
            <a:fillRect/>
          </a:stretch>
        </p:blipFill>
        <p:spPr>
          <a:xfrm>
            <a:off x="4061619" y="6902450"/>
            <a:ext cx="2565400" cy="685800"/>
          </a:xfrm>
          <a:prstGeom prst="rect">
            <a:avLst/>
          </a:prstGeom>
        </p:spPr>
      </p:pic>
      <p:pic>
        <p:nvPicPr>
          <p:cNvPr id="15" name="図 14" descr="【USACOブルー】topline_太.png"/>
          <p:cNvPicPr>
            <a:picLocks noChangeAspect="1"/>
          </p:cNvPicPr>
          <p:nvPr userDrawn="1"/>
        </p:nvPicPr>
        <p:blipFill>
          <a:blip r:embed="rId8"/>
          <a:stretch>
            <a:fillRect/>
          </a:stretch>
        </p:blipFill>
        <p:spPr>
          <a:xfrm>
            <a:off x="346869" y="1052238"/>
            <a:ext cx="9994900" cy="228600"/>
          </a:xfrm>
          <a:prstGeom prst="rect">
            <a:avLst/>
          </a:prstGeom>
        </p:spPr>
      </p:pic>
      <p:pic>
        <p:nvPicPr>
          <p:cNvPr id="11" name="図 10" descr="【USACOブルー】フッター.png"/>
          <p:cNvPicPr>
            <a:picLocks noChangeAspect="1"/>
          </p:cNvPicPr>
          <p:nvPr userDrawn="1"/>
        </p:nvPicPr>
        <p:blipFill>
          <a:blip r:embed="rId9"/>
          <a:stretch>
            <a:fillRect/>
          </a:stretch>
        </p:blipFill>
        <p:spPr>
          <a:xfrm>
            <a:off x="340519" y="7098542"/>
            <a:ext cx="10007600" cy="177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688" y="2349500"/>
            <a:ext cx="9085262" cy="1620838"/>
          </a:xfrm>
        </p:spPr>
        <p:txBody>
          <a:bodyPr/>
          <a:lstStyle/>
          <a:p>
            <a:r>
              <a:rPr lang="ja-JP" altLang="en-US"/>
              <a:t>マスタ タイトルの書式設定</a:t>
            </a:r>
          </a:p>
        </p:txBody>
      </p:sp>
      <p:sp>
        <p:nvSpPr>
          <p:cNvPr id="3" name="サブタイトル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4F14A155-3082-4E1B-A4E3-DC7E5A56C021}" type="datetime1">
              <a:rPr lang="ja-JP" altLang="en-US" smtClean="0"/>
              <a:t>2025/10/22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8" name="図 7" descr="【USACOブルー】topline_太.png"/>
          <p:cNvPicPr>
            <a:picLocks noChangeAspect="1"/>
          </p:cNvPicPr>
          <p:nvPr userDrawn="1"/>
        </p:nvPicPr>
        <p:blipFill>
          <a:blip r:embed="rId2"/>
          <a:stretch>
            <a:fillRect/>
          </a:stretch>
        </p:blipFill>
        <p:spPr>
          <a:xfrm>
            <a:off x="346869" y="444500"/>
            <a:ext cx="9994900" cy="228600"/>
          </a:xfrm>
          <a:prstGeom prst="rect">
            <a:avLst/>
          </a:prstGeom>
        </p:spPr>
      </p:pic>
    </p:spTree>
    <p:extLst>
      <p:ext uri="{BB962C8B-B14F-4D97-AF65-F5344CB8AC3E}">
        <p14:creationId xmlns:p14="http://schemas.microsoft.com/office/powerpoint/2010/main" val="303560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688" y="2349500"/>
            <a:ext cx="9085262" cy="1620838"/>
          </a:xfrm>
        </p:spPr>
        <p:txBody>
          <a:bodyPr/>
          <a:lstStyle/>
          <a:p>
            <a:r>
              <a:rPr lang="ja-JP" altLang="en-US"/>
              <a:t>マスタ タイトルの書式設定</a:t>
            </a:r>
          </a:p>
        </p:txBody>
      </p:sp>
      <p:sp>
        <p:nvSpPr>
          <p:cNvPr id="3" name="サブタイトル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0B640E6D-47C9-481F-8EAF-5897A9B7315C}" type="datetime1">
              <a:rPr lang="ja-JP" altLang="en-US" smtClean="0"/>
              <a:t>2025/10/22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8" name="図 7" descr="【USACOブルー】topline_太.png"/>
          <p:cNvPicPr>
            <a:picLocks noChangeAspect="1"/>
          </p:cNvPicPr>
          <p:nvPr userDrawn="1"/>
        </p:nvPicPr>
        <p:blipFill>
          <a:blip r:embed="rId2"/>
          <a:stretch>
            <a:fillRect/>
          </a:stretch>
        </p:blipFill>
        <p:spPr>
          <a:xfrm>
            <a:off x="346869" y="444500"/>
            <a:ext cx="9994900" cy="228600"/>
          </a:xfrm>
          <a:prstGeom prst="rect">
            <a:avLst/>
          </a:prstGeom>
        </p:spPr>
      </p:pic>
      <p:pic>
        <p:nvPicPr>
          <p:cNvPr id="9" name="図 8" descr="うさこちゃん15%.png"/>
          <p:cNvPicPr>
            <a:picLocks noChangeAspect="1"/>
          </p:cNvPicPr>
          <p:nvPr userDrawn="1"/>
        </p:nvPicPr>
        <p:blipFill>
          <a:blip r:embed="rId3"/>
          <a:stretch>
            <a:fillRect/>
          </a:stretch>
        </p:blipFill>
        <p:spPr>
          <a:xfrm>
            <a:off x="7268369" y="1465262"/>
            <a:ext cx="3073400" cy="4787900"/>
          </a:xfrm>
          <a:prstGeom prst="rect">
            <a:avLst/>
          </a:prstGeom>
        </p:spPr>
      </p:pic>
    </p:spTree>
    <p:extLst>
      <p:ext uri="{BB962C8B-B14F-4D97-AF65-F5344CB8AC3E}">
        <p14:creationId xmlns:p14="http://schemas.microsoft.com/office/powerpoint/2010/main" val="230272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01757996-5DDB-44D2-8209-F17A2398410E}" type="datetime1">
              <a:rPr lang="ja-JP" altLang="en-US" smtClean="0"/>
              <a:t>2025/10/22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A729093-A65A-3048-A22C-ACB70FBE389A}" type="slidenum">
              <a:rPr lang="ja-JP" altLang="en-US" smtClean="0"/>
              <a:pPr/>
              <a:t>‹#›</a:t>
            </a:fld>
            <a:endParaRPr lang="ja-JP" altLang="en-US"/>
          </a:p>
        </p:txBody>
      </p:sp>
      <p:pic>
        <p:nvPicPr>
          <p:cNvPr id="7" name="図 6" descr="【USACOブルー】topline_太.png"/>
          <p:cNvPicPr>
            <a:picLocks noChangeAspect="1"/>
          </p:cNvPicPr>
          <p:nvPr userDrawn="1"/>
        </p:nvPicPr>
        <p:blipFill>
          <a:blip r:embed="rId2"/>
          <a:stretch>
            <a:fillRect/>
          </a:stretch>
        </p:blipFill>
        <p:spPr>
          <a:xfrm>
            <a:off x="346869" y="876300"/>
            <a:ext cx="9994900" cy="228600"/>
          </a:xfrm>
          <a:prstGeom prst="rect">
            <a:avLst/>
          </a:prstGeom>
        </p:spPr>
      </p:pic>
      <p:pic>
        <p:nvPicPr>
          <p:cNvPr id="8" name="図 7" descr="【USACOブルー】フッター.png"/>
          <p:cNvPicPr>
            <a:picLocks noChangeAspect="1"/>
          </p:cNvPicPr>
          <p:nvPr userDrawn="1"/>
        </p:nvPicPr>
        <p:blipFill>
          <a:blip r:embed="rId3"/>
          <a:stretch>
            <a:fillRect/>
          </a:stretch>
        </p:blipFill>
        <p:spPr>
          <a:xfrm>
            <a:off x="340519" y="7098542"/>
            <a:ext cx="10007600" cy="177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タイトル 1"/>
          <p:cNvSpPr>
            <a:spLocks noGrp="1"/>
          </p:cNvSpPr>
          <p:nvPr>
            <p:ph type="title"/>
          </p:nvPr>
        </p:nvSpPr>
        <p:spPr>
          <a:xfrm>
            <a:off x="534988" y="303213"/>
            <a:ext cx="9618662" cy="458787"/>
          </a:xfrm>
        </p:spPr>
        <p:txBody>
          <a:bodyPr/>
          <a:lstStyle/>
          <a:p>
            <a:r>
              <a:rPr lang="ja-JP" altLang="en-US"/>
              <a:t>マスタ タイトルの書式設定</a:t>
            </a:r>
          </a:p>
        </p:txBody>
      </p:sp>
      <p:sp>
        <p:nvSpPr>
          <p:cNvPr id="7" name="コンテンツ プレースホルダ 2"/>
          <p:cNvSpPr>
            <a:spLocks noGrp="1"/>
          </p:cNvSpPr>
          <p:nvPr>
            <p:ph idx="1"/>
          </p:nvPr>
        </p:nvSpPr>
        <p:spPr>
          <a:xfrm>
            <a:off x="534988" y="1765300"/>
            <a:ext cx="9618662" cy="49911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a:xfrm>
            <a:off x="534988" y="7010400"/>
            <a:ext cx="2493962" cy="401638"/>
          </a:xfrm>
        </p:spPr>
        <p:txBody>
          <a:bodyPr/>
          <a:lstStyle/>
          <a:p>
            <a:fld id="{92944D1E-4B8A-4163-A5C4-7FCB25647978}" type="datetime1">
              <a:rPr lang="ja-JP" altLang="en-US" smtClean="0"/>
              <a:t>2025/10/22</a:t>
            </a:fld>
            <a:endParaRPr lang="ja-JP" altLang="en-US"/>
          </a:p>
        </p:txBody>
      </p:sp>
      <p:sp>
        <p:nvSpPr>
          <p:cNvPr id="9" name="フッター プレースホルダ 4"/>
          <p:cNvSpPr>
            <a:spLocks noGrp="1"/>
          </p:cNvSpPr>
          <p:nvPr>
            <p:ph type="ftr" sz="quarter" idx="11"/>
          </p:nvPr>
        </p:nvSpPr>
        <p:spPr>
          <a:xfrm>
            <a:off x="3651250" y="7010400"/>
            <a:ext cx="3386138" cy="401638"/>
          </a:xfrm>
        </p:spPr>
        <p:txBody>
          <a:bodyPr/>
          <a:lstStyle/>
          <a:p>
            <a:endParaRPr lang="ja-JP" altLang="en-US"/>
          </a:p>
        </p:txBody>
      </p:sp>
      <p:sp>
        <p:nvSpPr>
          <p:cNvPr id="10" name="スライド番号プレースホルダ 5"/>
          <p:cNvSpPr>
            <a:spLocks noGrp="1"/>
          </p:cNvSpPr>
          <p:nvPr>
            <p:ph type="sldNum" sz="quarter" idx="12"/>
          </p:nvPr>
        </p:nvSpPr>
        <p:spPr>
          <a:xfrm>
            <a:off x="7659688" y="7010400"/>
            <a:ext cx="2493962" cy="401638"/>
          </a:xfrm>
        </p:spPr>
        <p:txBody>
          <a:bodyPr/>
          <a:lstStyle/>
          <a:p>
            <a:fld id="{7A729093-A65A-3048-A22C-ACB70FBE389A}" type="slidenum">
              <a:rPr lang="ja-JP" altLang="en-US" smtClean="0"/>
              <a:pPr/>
              <a:t>‹#›</a:t>
            </a:fld>
            <a:endParaRPr lang="ja-JP" altLang="en-US"/>
          </a:p>
        </p:txBody>
      </p:sp>
      <p:pic>
        <p:nvPicPr>
          <p:cNvPr id="11" name="図 10" descr="【USACOブルー】topline_太.png"/>
          <p:cNvPicPr>
            <a:picLocks noChangeAspect="1"/>
          </p:cNvPicPr>
          <p:nvPr userDrawn="1"/>
        </p:nvPicPr>
        <p:blipFill>
          <a:blip r:embed="rId2"/>
          <a:stretch>
            <a:fillRect/>
          </a:stretch>
        </p:blipFill>
        <p:spPr>
          <a:xfrm>
            <a:off x="346869" y="876300"/>
            <a:ext cx="9994900" cy="228600"/>
          </a:xfrm>
          <a:prstGeom prst="rect">
            <a:avLst/>
          </a:prstGeom>
        </p:spPr>
      </p:pic>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4719" y="7250252"/>
            <a:ext cx="862306" cy="21121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6" name="タイトル 1"/>
          <p:cNvSpPr>
            <a:spLocks noGrp="1"/>
          </p:cNvSpPr>
          <p:nvPr>
            <p:ph type="title"/>
          </p:nvPr>
        </p:nvSpPr>
        <p:spPr>
          <a:xfrm>
            <a:off x="534988" y="303213"/>
            <a:ext cx="9618662" cy="458787"/>
          </a:xfrm>
        </p:spPr>
        <p:txBody>
          <a:bodyPr/>
          <a:lstStyle/>
          <a:p>
            <a:r>
              <a:rPr lang="ja-JP" altLang="en-US"/>
              <a:t>マスタ タイトルの書式設定</a:t>
            </a:r>
          </a:p>
        </p:txBody>
      </p:sp>
      <p:sp>
        <p:nvSpPr>
          <p:cNvPr id="7" name="コンテンツ プレースホルダ 2"/>
          <p:cNvSpPr>
            <a:spLocks noGrp="1"/>
          </p:cNvSpPr>
          <p:nvPr>
            <p:ph idx="1"/>
          </p:nvPr>
        </p:nvSpPr>
        <p:spPr>
          <a:xfrm>
            <a:off x="534988" y="1765300"/>
            <a:ext cx="9618662" cy="49911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a:xfrm>
            <a:off x="534988" y="7010400"/>
            <a:ext cx="2493962" cy="401638"/>
          </a:xfrm>
        </p:spPr>
        <p:txBody>
          <a:bodyPr/>
          <a:lstStyle/>
          <a:p>
            <a:fld id="{BA2A2FFF-1A55-4A00-9170-A7CDB3A30674}" type="datetime1">
              <a:rPr lang="ja-JP" altLang="en-US" smtClean="0"/>
              <a:t>2025/10/22</a:t>
            </a:fld>
            <a:endParaRPr lang="ja-JP" altLang="en-US"/>
          </a:p>
        </p:txBody>
      </p:sp>
      <p:sp>
        <p:nvSpPr>
          <p:cNvPr id="9" name="フッター プレースホルダ 4"/>
          <p:cNvSpPr>
            <a:spLocks noGrp="1"/>
          </p:cNvSpPr>
          <p:nvPr>
            <p:ph type="ftr" sz="quarter" idx="11"/>
          </p:nvPr>
        </p:nvSpPr>
        <p:spPr>
          <a:xfrm>
            <a:off x="3651250" y="7010400"/>
            <a:ext cx="3386138" cy="401638"/>
          </a:xfrm>
        </p:spPr>
        <p:txBody>
          <a:bodyPr/>
          <a:lstStyle/>
          <a:p>
            <a:endParaRPr lang="ja-JP" altLang="en-US"/>
          </a:p>
        </p:txBody>
      </p:sp>
      <p:sp>
        <p:nvSpPr>
          <p:cNvPr id="10" name="スライド番号プレースホルダ 5"/>
          <p:cNvSpPr>
            <a:spLocks noGrp="1"/>
          </p:cNvSpPr>
          <p:nvPr>
            <p:ph type="sldNum" sz="quarter" idx="12"/>
          </p:nvPr>
        </p:nvSpPr>
        <p:spPr>
          <a:xfrm>
            <a:off x="7659688" y="7010400"/>
            <a:ext cx="2493962" cy="401638"/>
          </a:xfrm>
        </p:spPr>
        <p:txBody>
          <a:bodyPr/>
          <a:lstStyle/>
          <a:p>
            <a:fld id="{7A729093-A65A-3048-A22C-ACB70FBE389A}" type="slidenum">
              <a:rPr lang="ja-JP" altLang="en-US" smtClean="0"/>
              <a:pPr/>
              <a:t>‹#›</a:t>
            </a:fld>
            <a:endParaRPr lang="ja-JP" altLang="en-US"/>
          </a:p>
        </p:txBody>
      </p:sp>
      <p:pic>
        <p:nvPicPr>
          <p:cNvPr id="11" name="図 10" descr="【USACOブルー】topline_太.png"/>
          <p:cNvPicPr>
            <a:picLocks noChangeAspect="1"/>
          </p:cNvPicPr>
          <p:nvPr userDrawn="1"/>
        </p:nvPicPr>
        <p:blipFill>
          <a:blip r:embed="rId2"/>
          <a:stretch>
            <a:fillRect/>
          </a:stretch>
        </p:blipFill>
        <p:spPr>
          <a:xfrm>
            <a:off x="346869" y="876300"/>
            <a:ext cx="9994900" cy="228600"/>
          </a:xfrm>
          <a:prstGeom prst="rect">
            <a:avLst/>
          </a:prstGeom>
        </p:spPr>
      </p:pic>
    </p:spTree>
    <p:extLst>
      <p:ext uri="{BB962C8B-B14F-4D97-AF65-F5344CB8AC3E}">
        <p14:creationId xmlns:p14="http://schemas.microsoft.com/office/powerpoint/2010/main" val="343081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0" y="4859338"/>
            <a:ext cx="9085263" cy="15017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44550" y="3205163"/>
            <a:ext cx="9085263"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5AE02524-9E9F-4C77-8BD5-CF96499705E9}" type="datetime1">
              <a:rPr lang="ja-JP" altLang="en-US" smtClean="0"/>
              <a:t>2025/10/22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7A729093-A65A-3048-A22C-ACB70FBE389A}"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4988"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19725"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BDDC166A-BB1B-459C-96CB-3DE487699F43}" type="datetime1">
              <a:rPr lang="ja-JP" altLang="en-US" smtClean="0"/>
              <a:t>2025/10/22</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7A729093-A65A-3048-A22C-ACB70FBE389A}"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C8A545D2-6732-41B0-A3D8-2C30AEED8A21}" type="datetime1">
              <a:rPr lang="ja-JP" altLang="en-US" smtClean="0"/>
              <a:t>2025/10/22</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7A729093-A65A-3048-A22C-ACB70FBE389A}"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988" y="303213"/>
            <a:ext cx="9618662" cy="458787"/>
          </a:xfrm>
          <a:prstGeom prst="rect">
            <a:avLst/>
          </a:prstGeom>
        </p:spPr>
        <p:txBody>
          <a:bodyPr vert="horz" lIns="91440" tIns="45720" rIns="91440" bIns="45720" rtlCol="0" anchor="ctr">
            <a:noAutofit/>
          </a:bodyPr>
          <a:lstStyle/>
          <a:p>
            <a:r>
              <a:rPr lang="ja-JP" altLang="en-US" dirty="0"/>
              <a:t>マスタ タイトルの書式設定</a:t>
            </a:r>
          </a:p>
        </p:txBody>
      </p:sp>
      <p:sp>
        <p:nvSpPr>
          <p:cNvPr id="3" name="テキスト プレースホルダ 2"/>
          <p:cNvSpPr>
            <a:spLocks noGrp="1"/>
          </p:cNvSpPr>
          <p:nvPr>
            <p:ph type="body" idx="1"/>
          </p:nvPr>
        </p:nvSpPr>
        <p:spPr>
          <a:xfrm>
            <a:off x="534988" y="1765300"/>
            <a:ext cx="9618662" cy="4991100"/>
          </a:xfrm>
          <a:prstGeom prst="rect">
            <a:avLst/>
          </a:prstGeom>
        </p:spPr>
        <p:txBody>
          <a:bodyPr vert="horz" lIns="91440" tIns="45720" rIns="91440" bIns="45720" rtlCol="0">
            <a:normAutofit/>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534988" y="7010400"/>
            <a:ext cx="24939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E252B7D3-7863-42CF-ADE0-F8D999E9ED3A}" type="datetime1">
              <a:rPr lang="ja-JP" altLang="en-US" smtClean="0"/>
              <a:t>2025/10/22</a:t>
            </a:fld>
            <a:endParaRPr lang="ja-JP" altLang="en-US"/>
          </a:p>
        </p:txBody>
      </p:sp>
      <p:sp>
        <p:nvSpPr>
          <p:cNvPr id="5" name="フッター プレースホルダ 4"/>
          <p:cNvSpPr>
            <a:spLocks noGrp="1"/>
          </p:cNvSpPr>
          <p:nvPr>
            <p:ph type="ftr" sz="quarter" idx="3"/>
          </p:nvPr>
        </p:nvSpPr>
        <p:spPr>
          <a:xfrm>
            <a:off x="3651250" y="7010400"/>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7659688" y="7010400"/>
            <a:ext cx="24939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7A729093-A65A-3048-A22C-ACB70FBE389A}" type="slidenum">
              <a:rPr lang="ja-JP" altLang="en-US" smtClean="0"/>
              <a:pPr/>
              <a:t>‹#›</a:t>
            </a:fld>
            <a:endParaRPr lang="ja-JP" altLang="en-US"/>
          </a:p>
        </p:txBody>
      </p:sp>
      <p:pic>
        <p:nvPicPr>
          <p:cNvPr id="7" name="図 6">
            <a:extLst>
              <a:ext uri="{FF2B5EF4-FFF2-40B4-BE49-F238E27FC236}">
                <a16:creationId xmlns:a16="http://schemas.microsoft.com/office/drawing/2014/main" id="{275E98A5-31F4-5CEB-B264-D6B0E12DFB0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944719" y="7250252"/>
            <a:ext cx="862306" cy="21121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9" r:id="rId2"/>
    <p:sldLayoutId id="2147483680" r:id="rId3"/>
    <p:sldLayoutId id="2147483666" r:id="rId4"/>
    <p:sldLayoutId id="2147483676" r:id="rId5"/>
    <p:sldLayoutId id="2147483681" r:id="rId6"/>
    <p:sldLayoutId id="2147483667" r:id="rId7"/>
    <p:sldLayoutId id="2147483668" r:id="rId8"/>
    <p:sldLayoutId id="2147483669" r:id="rId9"/>
    <p:sldLayoutId id="2147483670" r:id="rId10"/>
    <p:sldLayoutId id="2147483677" r:id="rId11"/>
    <p:sldLayoutId id="2147483671" r:id="rId12"/>
    <p:sldLayoutId id="2147483678" r:id="rId13"/>
    <p:sldLayoutId id="2147483672" r:id="rId14"/>
    <p:sldLayoutId id="2147483673" r:id="rId15"/>
    <p:sldLayoutId id="2147483674" r:id="rId16"/>
    <p:sldLayoutId id="2147483675" r:id="rId17"/>
  </p:sldLayoutIdLst>
  <p:hf hdr="0" ftr="0" dt="0"/>
  <p:txStyles>
    <p:titleStyle>
      <a:lvl1pPr algn="ctr" defTabSz="457200" rtl="0" eaLnBrk="1" latinLnBrk="0" hangingPunct="1">
        <a:spcBef>
          <a:spcPct val="0"/>
        </a:spcBef>
        <a:buNone/>
        <a:defRPr kumimoji="1" sz="4400" kern="1200">
          <a:solidFill>
            <a:schemeClr val="tx1"/>
          </a:solidFill>
          <a:latin typeface="メイリオ"/>
          <a:ea typeface="メイリオ"/>
          <a:cs typeface="メイリオ"/>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2800" kern="1200">
          <a:solidFill>
            <a:schemeClr val="tx1"/>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2400" kern="1200">
          <a:solidFill>
            <a:schemeClr val="tx1"/>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2000" kern="1200">
          <a:solidFill>
            <a:schemeClr val="tx1"/>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usaco.co.jp/endnote/remote-support.html" TargetMode="External"/><Relationship Id="rId5" Type="http://schemas.openxmlformats.org/officeDocument/2006/relationships/hyperlink" Target="https://rs.usaco.co.jp/product/endnote/faq/44.html" TargetMode="External"/><Relationship Id="rId4" Type="http://schemas.openxmlformats.org/officeDocument/2006/relationships/hyperlink" Target="https://www.usaco.co.jp/endnote/registration.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usaco.co.jp/endnote/manual.html" TargetMode="External"/><Relationship Id="rId3" Type="http://schemas.openxmlformats.org/officeDocument/2006/relationships/hyperlink" Target="https://www.usaco.co.jp/endnote/inquiry.html" TargetMode="External"/><Relationship Id="rId7" Type="http://schemas.openxmlformats.org/officeDocument/2006/relationships/hyperlink" Target="https://docs.google.com/spreadsheets/d/1k5bdAq-AbrFrGgfDNpM2TdrcLDG4cmM-/edit?gid=507053840#gid=507053840"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usaco.co.jp/endnote/outputstyle-news.html?" TargetMode="External"/><Relationship Id="rId11" Type="http://schemas.openxmlformats.org/officeDocument/2006/relationships/image" Target="../media/image14.png"/><Relationship Id="rId5" Type="http://schemas.openxmlformats.org/officeDocument/2006/relationships/hyperlink" Target="https://www.usaco.co.jp/endnote/en_faq.html?" TargetMode="External"/><Relationship Id="rId10" Type="http://schemas.openxmlformats.org/officeDocument/2006/relationships/image" Target="../media/image13.png"/><Relationship Id="rId4" Type="http://schemas.openxmlformats.org/officeDocument/2006/relationships/hyperlink" Target="https://rs.usaco.co.jp/product/endnote/what-is-endnote/"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rs.usaco.co.jp/seminar/" TargetMode="External"/><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rs.usaco.co.jp/product/endnote/tips/movi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s.usaco.co.jp/mailmagazine/useful-information-for-writing-papers.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レーザー, シーン が含まれている画像&#10;&#10;AI によって生成されたコンテンツは間違っている可能性があります。">
            <a:extLst>
              <a:ext uri="{FF2B5EF4-FFF2-40B4-BE49-F238E27FC236}">
                <a16:creationId xmlns:a16="http://schemas.microsoft.com/office/drawing/2014/main" id="{DD97B5C0-D5A7-30C1-BA1D-B2EBC372D39B}"/>
              </a:ext>
            </a:extLst>
          </p:cNvPr>
          <p:cNvPicPr>
            <a:picLocks noChangeAspect="1"/>
          </p:cNvPicPr>
          <p:nvPr/>
        </p:nvPicPr>
        <p:blipFill>
          <a:blip r:embed="rId3"/>
          <a:srcRect t="5745" b="8000"/>
          <a:stretch/>
        </p:blipFill>
        <p:spPr>
          <a:xfrm>
            <a:off x="0" y="1607163"/>
            <a:ext cx="10688638" cy="3105512"/>
          </a:xfrm>
          <a:prstGeom prst="rect">
            <a:avLst/>
          </a:prstGeom>
        </p:spPr>
      </p:pic>
      <p:sp>
        <p:nvSpPr>
          <p:cNvPr id="2" name="タイトル 1">
            <a:extLst>
              <a:ext uri="{FF2B5EF4-FFF2-40B4-BE49-F238E27FC236}">
                <a16:creationId xmlns:a16="http://schemas.microsoft.com/office/drawing/2014/main" id="{0520576E-43D5-5973-D755-1E2DF499B284}"/>
              </a:ext>
            </a:extLst>
          </p:cNvPr>
          <p:cNvSpPr>
            <a:spLocks noGrp="1"/>
          </p:cNvSpPr>
          <p:nvPr>
            <p:ph type="ctrTitle"/>
          </p:nvPr>
        </p:nvSpPr>
        <p:spPr/>
        <p:txBody>
          <a:bodyPr/>
          <a:lstStyle/>
          <a:p>
            <a:r>
              <a:rPr kumimoji="1" lang="ja-JP" altLang="en-US" b="1" dirty="0">
                <a:solidFill>
                  <a:schemeClr val="bg1"/>
                </a:solidFill>
              </a:rPr>
              <a:t>ユサコの安心サポート</a:t>
            </a:r>
          </a:p>
        </p:txBody>
      </p:sp>
      <p:sp>
        <p:nvSpPr>
          <p:cNvPr id="4" name="スライド番号プレースホルダー 3">
            <a:extLst>
              <a:ext uri="{FF2B5EF4-FFF2-40B4-BE49-F238E27FC236}">
                <a16:creationId xmlns:a16="http://schemas.microsoft.com/office/drawing/2014/main" id="{B7572C77-63BC-AE09-1C64-67AB7498EAE7}"/>
              </a:ext>
            </a:extLst>
          </p:cNvPr>
          <p:cNvSpPr>
            <a:spLocks noGrp="1"/>
          </p:cNvSpPr>
          <p:nvPr>
            <p:ph type="sldNum" sz="quarter" idx="12"/>
          </p:nvPr>
        </p:nvSpPr>
        <p:spPr/>
        <p:txBody>
          <a:bodyPr/>
          <a:lstStyle/>
          <a:p>
            <a:fld id="{7A729093-A65A-3048-A22C-ACB70FBE389A}" type="slidenum">
              <a:rPr lang="ja-JP" altLang="en-US" smtClean="0"/>
              <a:pPr/>
              <a:t>1</a:t>
            </a:fld>
            <a:endParaRPr lang="ja-JP" altLang="en-US"/>
          </a:p>
        </p:txBody>
      </p:sp>
      <p:sp>
        <p:nvSpPr>
          <p:cNvPr id="9" name="四角形: 角を丸くする 8">
            <a:extLst>
              <a:ext uri="{FF2B5EF4-FFF2-40B4-BE49-F238E27FC236}">
                <a16:creationId xmlns:a16="http://schemas.microsoft.com/office/drawing/2014/main" id="{FC4418FA-68DF-AC1B-9F99-33816EEDC0C6}"/>
              </a:ext>
            </a:extLst>
          </p:cNvPr>
          <p:cNvSpPr/>
          <p:nvPr/>
        </p:nvSpPr>
        <p:spPr>
          <a:xfrm>
            <a:off x="0" y="3417302"/>
            <a:ext cx="10688637" cy="40163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tIns="72000" rtlCol="0" anchor="t"/>
          <a:lstStyle/>
          <a:p>
            <a:pPr algn="ctr"/>
            <a:r>
              <a:rPr lang="en-US" altLang="ja-JP" sz="2000" b="1" dirty="0">
                <a:solidFill>
                  <a:schemeClr val="bg1"/>
                </a:solidFill>
                <a:latin typeface="メイリオ" panose="020B0604030504040204" pitchFamily="50" charset="-128"/>
                <a:ea typeface="メイリオ" panose="020B0604030504040204" pitchFamily="50" charset="-128"/>
              </a:rPr>
              <a:t>※</a:t>
            </a:r>
            <a:r>
              <a:rPr lang="ja-JP" altLang="en-US" sz="2000" b="1" dirty="0">
                <a:solidFill>
                  <a:schemeClr val="bg1"/>
                </a:solidFill>
                <a:latin typeface="メイリオ" panose="020B0604030504040204" pitchFamily="50" charset="-128"/>
                <a:ea typeface="メイリオ" panose="020B0604030504040204" pitchFamily="50" charset="-128"/>
              </a:rPr>
              <a:t>海外サイト</a:t>
            </a:r>
            <a:r>
              <a:rPr lang="en-US" altLang="ja-JP" sz="2000" b="1" dirty="0">
                <a:solidFill>
                  <a:schemeClr val="bg1"/>
                </a:solidFill>
                <a:latin typeface="メイリオ" panose="020B0604030504040204" pitchFamily="50" charset="-128"/>
                <a:ea typeface="メイリオ" panose="020B0604030504040204" pitchFamily="50" charset="-128"/>
              </a:rPr>
              <a:t>(endnote.com)</a:t>
            </a:r>
            <a:r>
              <a:rPr lang="ja-JP" altLang="en-US" sz="2000" b="1" dirty="0">
                <a:solidFill>
                  <a:schemeClr val="bg1"/>
                </a:solidFill>
                <a:latin typeface="メイリオ" panose="020B0604030504040204" pitchFamily="50" charset="-128"/>
                <a:ea typeface="メイリオ" panose="020B0604030504040204" pitchFamily="50" charset="-128"/>
              </a:rPr>
              <a:t>から購入された方は対象外です。</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9056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画面共有サポート</a:t>
            </a:r>
            <a:endParaRPr lang="ja-JP" altLang="en-US" sz="1800" dirty="0">
              <a:latin typeface="メイリオ" panose="020B0604030504040204" pitchFamily="50" charset="-128"/>
              <a:ea typeface="メイリオ" panose="020B0604030504040204" pitchFamily="50" charset="-128"/>
            </a:endParaRPr>
          </a:p>
        </p:txBody>
      </p:sp>
      <p:sp>
        <p:nvSpPr>
          <p:cNvPr id="5" name="コンテンツ プレースホルダ 4"/>
          <p:cNvSpPr>
            <a:spLocks noGrp="1"/>
          </p:cNvSpPr>
          <p:nvPr>
            <p:ph idx="1"/>
          </p:nvPr>
        </p:nvSpPr>
        <p:spPr/>
        <p:txBody>
          <a:bodyPr>
            <a:normAutofit/>
          </a:bodyPr>
          <a:lstStyle/>
          <a:p>
            <a:pPr marL="0" indent="0">
              <a:buNone/>
            </a:pPr>
            <a:r>
              <a:rPr lang="ja-JP" altLang="en-US" sz="1272" dirty="0"/>
              <a:t>　</a:t>
            </a:r>
          </a:p>
        </p:txBody>
      </p:sp>
      <p:sp>
        <p:nvSpPr>
          <p:cNvPr id="6" name="テキスト ボックス 5"/>
          <p:cNvSpPr txBox="1"/>
          <p:nvPr/>
        </p:nvSpPr>
        <p:spPr>
          <a:xfrm>
            <a:off x="765491" y="1319859"/>
            <a:ext cx="8702862" cy="3416320"/>
          </a:xfrm>
          <a:prstGeom prst="rect">
            <a:avLst/>
          </a:prstGeom>
          <a:noFill/>
        </p:spPr>
        <p:txBody>
          <a:bodyPr wrap="square" rtlCol="0">
            <a:spAutoFit/>
          </a:bodyPr>
          <a:lstStyle/>
          <a:p>
            <a:r>
              <a:rPr lang="ja-JP" altLang="en-US" sz="2800" b="1" u="sng" dirty="0">
                <a:latin typeface="メイリオ" panose="020B0604030504040204" pitchFamily="50" charset="-128"/>
                <a:ea typeface="メイリオ" panose="020B0604030504040204" pitchFamily="50" charset="-128"/>
              </a:rPr>
              <a:t>■ 画面共有サポートとは</a:t>
            </a:r>
            <a:endParaRPr lang="en-US" altLang="ja-JP" sz="2800" b="1" u="sng" dirty="0">
              <a:latin typeface="メイリオ" panose="020B0604030504040204" pitchFamily="50" charset="-128"/>
              <a:ea typeface="メイリオ" panose="020B0604030504040204" pitchFamily="50" charset="-128"/>
            </a:endParaRPr>
          </a:p>
          <a:p>
            <a:r>
              <a:rPr lang="ja-JP" altLang="en-US" sz="1000" b="1" u="sng" dirty="0">
                <a:latin typeface="メイリオ" panose="020B0604030504040204" pitchFamily="50" charset="-128"/>
                <a:ea typeface="メイリオ" panose="020B0604030504040204" pitchFamily="50" charset="-128"/>
              </a:rPr>
              <a:t>　</a:t>
            </a:r>
          </a:p>
          <a:p>
            <a:r>
              <a:rPr lang="ja-JP" altLang="en-US" sz="1600" dirty="0">
                <a:latin typeface="メイリオ" panose="020B0604030504040204" pitchFamily="50" charset="-128"/>
                <a:ea typeface="メイリオ" panose="020B0604030504040204" pitchFamily="50" charset="-128"/>
              </a:rPr>
              <a:t>・お客様の</a:t>
            </a:r>
            <a:r>
              <a:rPr lang="en-US" altLang="ja-JP" sz="1600" dirty="0">
                <a:latin typeface="メイリオ" panose="020B0604030504040204" pitchFamily="50" charset="-128"/>
                <a:ea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rPr>
              <a:t>に表示されている画面をサポート担当者が一緒に確認しながら、</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EndNote</a:t>
            </a:r>
            <a:r>
              <a:rPr lang="ja-JP" altLang="en-US" sz="1600" dirty="0">
                <a:latin typeface="メイリオ" panose="020B0604030504040204" pitchFamily="50" charset="-128"/>
                <a:ea typeface="メイリオ" panose="020B0604030504040204" pitchFamily="50" charset="-128"/>
              </a:rPr>
              <a:t>の操作に関する様々なお問合せにお答えするサービス。</a:t>
            </a:r>
          </a:p>
          <a:p>
            <a:r>
              <a:rPr lang="ja-JP" altLang="en-US" sz="1600" dirty="0">
                <a:latin typeface="メイリオ" panose="020B0604030504040204" pitchFamily="50" charset="-128"/>
                <a:ea typeface="メイリオ" panose="020B0604030504040204" pitchFamily="50" charset="-128"/>
              </a:rPr>
              <a:t>・画面を共有していただくことで状況の把握がカンタンになり、</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従来のメールサポートよりも効率的にお問合せに対応可能</a:t>
            </a:r>
          </a:p>
          <a:p>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Web</a:t>
            </a:r>
            <a:r>
              <a:rPr lang="ja-JP" altLang="en-US" sz="1600" dirty="0">
                <a:latin typeface="メイリオ" panose="020B0604030504040204" pitchFamily="50" charset="-128"/>
                <a:ea typeface="メイリオ" panose="020B0604030504040204" pitchFamily="50" charset="-128"/>
              </a:rPr>
              <a:t>会議システムは、</a:t>
            </a:r>
            <a:r>
              <a:rPr lang="en-US" altLang="ja-JP" sz="1600" dirty="0">
                <a:latin typeface="メイリオ" panose="020B0604030504040204" pitchFamily="50" charset="-128"/>
                <a:ea typeface="メイリオ" panose="020B0604030504040204" pitchFamily="50" charset="-128"/>
              </a:rPr>
              <a:t>Zoom</a:t>
            </a:r>
            <a:r>
              <a:rPr lang="ja-JP" altLang="en-US" sz="1600" dirty="0" err="1">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Google Meet</a:t>
            </a:r>
            <a:r>
              <a:rPr lang="ja-JP" altLang="en-US" sz="1600" dirty="0">
                <a:latin typeface="メイリオ" panose="020B0604030504040204" pitchFamily="50" charset="-128"/>
                <a:ea typeface="メイリオ" panose="020B0604030504040204" pitchFamily="50" charset="-128"/>
              </a:rPr>
              <a:t>いずれかを使用。</a:t>
            </a:r>
            <a:endParaRPr lang="en-US" altLang="ja-JP" sz="16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r>
              <a:rPr lang="ja-JP" altLang="en-US" sz="2800" b="1" u="sng" dirty="0">
                <a:latin typeface="メイリオ" panose="020B0604030504040204" pitchFamily="50" charset="-128"/>
                <a:ea typeface="メイリオ" panose="020B0604030504040204" pitchFamily="50" charset="-128"/>
              </a:rPr>
              <a:t>■ こんな方に向いています</a:t>
            </a:r>
            <a:endParaRPr lang="en-US" altLang="ja-JP" sz="2800" b="1" u="sng" dirty="0">
              <a:latin typeface="メイリオ" panose="020B0604030504040204" pitchFamily="50" charset="-128"/>
              <a:ea typeface="メイリオ" panose="020B0604030504040204" pitchFamily="50" charset="-128"/>
            </a:endParaRPr>
          </a:p>
          <a:p>
            <a:r>
              <a:rPr lang="ja-JP" altLang="en-US" sz="1000" b="1" u="sng" dirty="0">
                <a:latin typeface="メイリオ" panose="020B0604030504040204" pitchFamily="50" charset="-128"/>
                <a:ea typeface="メイリオ" panose="020B0604030504040204" pitchFamily="50" charset="-128"/>
              </a:rPr>
              <a:t>　</a:t>
            </a:r>
          </a:p>
          <a:p>
            <a:r>
              <a:rPr lang="ja-JP" altLang="en-US" sz="1600" dirty="0">
                <a:latin typeface="メイリオ" panose="020B0604030504040204" pitchFamily="50" charset="-128"/>
                <a:ea typeface="メイリオ" panose="020B0604030504040204" pitchFamily="50" charset="-128"/>
              </a:rPr>
              <a:t>・対話しながらサポートを受けたいという方</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・文章や口頭では伝えづらいお問合せをしたい方</a:t>
            </a:r>
          </a:p>
          <a:p>
            <a:r>
              <a:rPr lang="ja-JP" altLang="en-US" sz="12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本サポートは弊社への会員登録とシリアル番号登録済みの方が対象です</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023839" y="5061124"/>
            <a:ext cx="3453376" cy="1974327"/>
          </a:xfrm>
          <a:prstGeom prst="rect">
            <a:avLst/>
          </a:prstGeom>
        </p:spPr>
      </p:pic>
      <p:sp>
        <p:nvSpPr>
          <p:cNvPr id="3" name="テキスト ボックス 2">
            <a:extLst>
              <a:ext uri="{FF2B5EF4-FFF2-40B4-BE49-F238E27FC236}">
                <a16:creationId xmlns:a16="http://schemas.microsoft.com/office/drawing/2014/main" id="{1F73CCB5-E042-6E13-453E-E10E4A00807B}"/>
              </a:ext>
            </a:extLst>
          </p:cNvPr>
          <p:cNvSpPr txBox="1"/>
          <p:nvPr/>
        </p:nvSpPr>
        <p:spPr>
          <a:xfrm>
            <a:off x="4985469" y="4890962"/>
            <a:ext cx="4896544" cy="2308324"/>
          </a:xfrm>
          <a:prstGeom prst="rect">
            <a:avLst/>
          </a:prstGeom>
          <a:noFill/>
        </p:spPr>
        <p:txBody>
          <a:bodyPr wrap="square" rtlCol="0">
            <a:spAutoFit/>
          </a:bodyPr>
          <a:lstStyle/>
          <a:p>
            <a:r>
              <a:rPr lang="ja-JP" altLang="en-US" sz="1800" b="1" dirty="0">
                <a:latin typeface="メイリオ" panose="020B0604030504040204" pitchFamily="50" charset="-128"/>
                <a:ea typeface="メイリオ" panose="020B0604030504040204" pitchFamily="50" charset="-128"/>
              </a:rPr>
              <a:t>ご利用にはユーザー登録が必要です。</a:t>
            </a:r>
            <a:endParaRPr lang="en-US" altLang="ja-JP" sz="18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ご登録の手順はこちら：</a:t>
            </a:r>
            <a:endParaRPr lang="en-US" altLang="ja-JP" sz="18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hlinkClick r:id="rId4"/>
              </a:rPr>
              <a:t>https://www.usaco.co.jp/endnote/registration.html</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シリアル番号の確認方法：</a:t>
            </a:r>
            <a:endParaRPr lang="en-US" altLang="ja-JP" sz="18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hlinkClick r:id="rId5"/>
              </a:rPr>
              <a:t>https://rs.usaco.co.jp/product/endnote/faq/44.html</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画面共有サポートお申込はこち：</a:t>
            </a:r>
            <a:r>
              <a:rPr kumimoji="1" lang="en-US" altLang="ja-JP" sz="1200" b="1" dirty="0">
                <a:latin typeface="メイリオ" panose="020B0604030504040204" pitchFamily="50" charset="-128"/>
                <a:ea typeface="メイリオ" panose="020B0604030504040204" pitchFamily="50" charset="-128"/>
                <a:hlinkClick r:id="rId6"/>
              </a:rPr>
              <a:t>https://www.usaco.co.jp/endnote/remote-support.html</a:t>
            </a:r>
            <a:endParaRPr kumimoji="1" lang="en-US" altLang="ja-JP" sz="1200" b="1"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sp>
        <p:nvSpPr>
          <p:cNvPr id="7" name="スライド番号プレースホルダー 6">
            <a:extLst>
              <a:ext uri="{FF2B5EF4-FFF2-40B4-BE49-F238E27FC236}">
                <a16:creationId xmlns:a16="http://schemas.microsoft.com/office/drawing/2014/main" id="{27323919-C484-0494-59D8-8BB1E5743CF1}"/>
              </a:ext>
            </a:extLst>
          </p:cNvPr>
          <p:cNvSpPr>
            <a:spLocks noGrp="1"/>
          </p:cNvSpPr>
          <p:nvPr>
            <p:ph type="sldNum" sz="quarter" idx="12"/>
          </p:nvPr>
        </p:nvSpPr>
        <p:spPr/>
        <p:txBody>
          <a:bodyPr/>
          <a:lstStyle/>
          <a:p>
            <a:fld id="{7A729093-A65A-3048-A22C-ACB70FBE389A}" type="slidenum">
              <a:rPr lang="ja-JP" altLang="en-US" smtClean="0"/>
              <a:pPr/>
              <a:t>2</a:t>
            </a:fld>
            <a:endParaRPr lang="ja-JP" altLang="en-US"/>
          </a:p>
        </p:txBody>
      </p:sp>
      <p:sp>
        <p:nvSpPr>
          <p:cNvPr id="8" name="四角形: 角を丸くする 7">
            <a:extLst>
              <a:ext uri="{FF2B5EF4-FFF2-40B4-BE49-F238E27FC236}">
                <a16:creationId xmlns:a16="http://schemas.microsoft.com/office/drawing/2014/main" id="{E1791EB9-5EE7-F811-CA1C-CC8201FDC5F3}"/>
              </a:ext>
            </a:extLst>
          </p:cNvPr>
          <p:cNvSpPr/>
          <p:nvPr/>
        </p:nvSpPr>
        <p:spPr>
          <a:xfrm>
            <a:off x="4768276" y="4775008"/>
            <a:ext cx="5113737" cy="230832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283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ja-JP" altLang="en-US" sz="3200" b="1" dirty="0">
                <a:latin typeface="メイリオ" panose="020B0604030504040204" pitchFamily="50" charset="-128"/>
                <a:ea typeface="メイリオ" panose="020B0604030504040204" pitchFamily="50" charset="-128"/>
              </a:rPr>
              <a:t>その他のサポート</a:t>
            </a:r>
          </a:p>
        </p:txBody>
      </p:sp>
      <p:sp>
        <p:nvSpPr>
          <p:cNvPr id="8" name="スライド番号プレースホルダー 7">
            <a:extLst>
              <a:ext uri="{FF2B5EF4-FFF2-40B4-BE49-F238E27FC236}">
                <a16:creationId xmlns:a16="http://schemas.microsoft.com/office/drawing/2014/main" id="{E75E4F22-8843-1071-EAEA-DAEA389BE5E7}"/>
              </a:ext>
            </a:extLst>
          </p:cNvPr>
          <p:cNvSpPr>
            <a:spLocks noGrp="1"/>
          </p:cNvSpPr>
          <p:nvPr>
            <p:ph type="sldNum" sz="quarter" idx="12"/>
          </p:nvPr>
        </p:nvSpPr>
        <p:spPr/>
        <p:txBody>
          <a:bodyPr/>
          <a:lstStyle/>
          <a:p>
            <a:fld id="{7A729093-A65A-3048-A22C-ACB70FBE389A}" type="slidenum">
              <a:rPr lang="ja-JP" altLang="en-US" smtClean="0"/>
              <a:pPr/>
              <a:t>3</a:t>
            </a:fld>
            <a:endParaRPr lang="ja-JP" altLang="en-US"/>
          </a:p>
        </p:txBody>
      </p:sp>
      <p:sp>
        <p:nvSpPr>
          <p:cNvPr id="9" name="テキスト ボックス 8">
            <a:extLst>
              <a:ext uri="{FF2B5EF4-FFF2-40B4-BE49-F238E27FC236}">
                <a16:creationId xmlns:a16="http://schemas.microsoft.com/office/drawing/2014/main" id="{6EBEB14C-CFED-ED67-B609-F3321BA35867}"/>
              </a:ext>
            </a:extLst>
          </p:cNvPr>
          <p:cNvSpPr txBox="1"/>
          <p:nvPr/>
        </p:nvSpPr>
        <p:spPr>
          <a:xfrm>
            <a:off x="0" y="1230643"/>
            <a:ext cx="10688637" cy="1107996"/>
          </a:xfrm>
          <a:prstGeom prst="rect">
            <a:avLst/>
          </a:prstGeom>
          <a:noFill/>
        </p:spPr>
        <p:txBody>
          <a:bodyPr wrap="square" rtlCol="0">
            <a:spAutoFit/>
          </a:bodyPr>
          <a:lstStyle/>
          <a:p>
            <a:pPr algn="ct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EndNote</a:t>
            </a:r>
            <a:r>
              <a:rPr lang="ja-JP" altLang="en-US" sz="2400" b="1" dirty="0">
                <a:latin typeface="メイリオ" panose="020B0604030504040204" pitchFamily="50" charset="-128"/>
                <a:ea typeface="メイリオ" panose="020B0604030504040204" pitchFamily="50" charset="-128"/>
              </a:rPr>
              <a:t>のテクニカルサポート総合ページはこちらから</a:t>
            </a:r>
            <a:endParaRPr lang="en-US" altLang="ja-JP" sz="2400" b="1" dirty="0">
              <a:latin typeface="メイリオ" panose="020B0604030504040204" pitchFamily="50" charset="-128"/>
              <a:ea typeface="メイリオ" panose="020B0604030504040204" pitchFamily="50" charset="-128"/>
            </a:endParaRPr>
          </a:p>
          <a:p>
            <a:pPr algn="ctr"/>
            <a:r>
              <a:rPr lang="ja-JP" altLang="en-US" sz="2400" b="1" dirty="0">
                <a:latin typeface="メイリオ" panose="020B0604030504040204" pitchFamily="50" charset="-128"/>
                <a:ea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メールによるお問い合わせ・ご注意点など</a:t>
            </a:r>
            <a:r>
              <a:rPr lang="en-US" altLang="ja-JP" sz="2000" b="1" dirty="0">
                <a:latin typeface="メイリオ" panose="020B0604030504040204" pitchFamily="50" charset="-128"/>
                <a:ea typeface="メイリオ" panose="020B0604030504040204" pitchFamily="50" charset="-128"/>
              </a:rPr>
              <a:t>)</a:t>
            </a:r>
          </a:p>
          <a:p>
            <a:pPr algn="ctr"/>
            <a:r>
              <a:rPr lang="ja-JP" altLang="en-US" sz="1600" b="1" dirty="0">
                <a:latin typeface="メイリオ" panose="020B0604030504040204" pitchFamily="50" charset="-128"/>
                <a:ea typeface="メイリオ" panose="020B0604030504040204" pitchFamily="50" charset="-128"/>
              </a:rPr>
              <a:t>　</a:t>
            </a:r>
            <a:r>
              <a:rPr lang="en-US" altLang="ja-JP" sz="1800" b="1" dirty="0">
                <a:latin typeface="メイリオ" panose="020B0604030504040204" pitchFamily="50" charset="-128"/>
                <a:ea typeface="メイリオ" panose="020B0604030504040204" pitchFamily="50" charset="-128"/>
                <a:hlinkClick r:id="rId3"/>
              </a:rPr>
              <a:t>https://www.usaco.co.jp/endnote/inquiry.html</a:t>
            </a:r>
            <a:endParaRPr lang="en-US" altLang="ja-JP" sz="1800" b="1"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AE1E04F-F9AE-F6C5-BC13-1ABDD6FAD3B3}"/>
              </a:ext>
            </a:extLst>
          </p:cNvPr>
          <p:cNvSpPr/>
          <p:nvPr/>
        </p:nvSpPr>
        <p:spPr>
          <a:xfrm>
            <a:off x="507016" y="2467022"/>
            <a:ext cx="4568155" cy="218085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F75593F-073D-38C7-C91E-FD0551E5BB9E}"/>
              </a:ext>
            </a:extLst>
          </p:cNvPr>
          <p:cNvSpPr/>
          <p:nvPr/>
        </p:nvSpPr>
        <p:spPr>
          <a:xfrm>
            <a:off x="594849" y="2553703"/>
            <a:ext cx="4392488" cy="200201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ltLang="ja-JP" sz="800" b="1" dirty="0">
              <a:solidFill>
                <a:schemeClr val="tx1"/>
              </a:solidFill>
              <a:latin typeface="メイリオ" panose="020B0604030504040204" pitchFamily="50" charset="-128"/>
              <a:ea typeface="メイリオ" panose="020B0604030504040204" pitchFamily="50" charset="-128"/>
            </a:endParaRPr>
          </a:p>
          <a:p>
            <a:pPr algn="ctr"/>
            <a:r>
              <a:rPr lang="en-US" altLang="ja-JP" sz="1800" b="1" dirty="0">
                <a:solidFill>
                  <a:schemeClr val="tx1"/>
                </a:solidFill>
                <a:latin typeface="メイリオ" panose="020B0604030504040204" pitchFamily="50" charset="-128"/>
                <a:ea typeface="メイリオ" panose="020B0604030504040204" pitchFamily="50" charset="-128"/>
              </a:rPr>
              <a:t>EndNote</a:t>
            </a:r>
            <a:r>
              <a:rPr lang="ja-JP" altLang="en-US" sz="1800" b="1" dirty="0">
                <a:solidFill>
                  <a:schemeClr val="tx1"/>
                </a:solidFill>
                <a:latin typeface="メイリオ" panose="020B0604030504040204" pitchFamily="50" charset="-128"/>
                <a:ea typeface="メイリオ" panose="020B0604030504040204" pitchFamily="50" charset="-128"/>
              </a:rPr>
              <a:t>の特徴（使い方ガイド）</a:t>
            </a:r>
          </a:p>
          <a:p>
            <a:pPr algn="ctr"/>
            <a:r>
              <a:rPr lang="en-US" altLang="ja-JP" sz="1400" b="1" dirty="0">
                <a:solidFill>
                  <a:schemeClr val="tx1"/>
                </a:solidFill>
                <a:latin typeface="メイリオ" panose="020B0604030504040204" pitchFamily="50" charset="-128"/>
                <a:ea typeface="メイリオ" panose="020B0604030504040204" pitchFamily="50" charset="-128"/>
                <a:hlinkClick r:id="rId4"/>
              </a:rPr>
              <a:t>https://rs.usaco.co.jp/product/endnote/what-is-endnote/</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endParaRPr lang="en-US" altLang="ja-JP" sz="1800" b="1" dirty="0">
              <a:solidFill>
                <a:schemeClr val="tx1"/>
              </a:solidFill>
            </a:endParaRPr>
          </a:p>
        </p:txBody>
      </p:sp>
      <p:sp>
        <p:nvSpPr>
          <p:cNvPr id="23" name="正方形/長方形 22">
            <a:extLst>
              <a:ext uri="{FF2B5EF4-FFF2-40B4-BE49-F238E27FC236}">
                <a16:creationId xmlns:a16="http://schemas.microsoft.com/office/drawing/2014/main" id="{5ECDC065-19C9-1ED3-1339-3D127727E8D9}"/>
              </a:ext>
            </a:extLst>
          </p:cNvPr>
          <p:cNvSpPr/>
          <p:nvPr/>
        </p:nvSpPr>
        <p:spPr>
          <a:xfrm>
            <a:off x="5324967" y="2467022"/>
            <a:ext cx="4568155" cy="218085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57328CC-321D-E040-499B-ADE74D08653F}"/>
              </a:ext>
            </a:extLst>
          </p:cNvPr>
          <p:cNvSpPr/>
          <p:nvPr/>
        </p:nvSpPr>
        <p:spPr>
          <a:xfrm>
            <a:off x="5412800" y="2553703"/>
            <a:ext cx="4392488" cy="200201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altLang="ja-JP" sz="800" b="1" dirty="0">
              <a:solidFill>
                <a:schemeClr val="tx1"/>
              </a:solidFill>
              <a:latin typeface="メイリオ" panose="020B0604030504040204" pitchFamily="50" charset="-128"/>
              <a:ea typeface="メイリオ" panose="020B0604030504040204" pitchFamily="50" charset="-128"/>
            </a:endParaRPr>
          </a:p>
          <a:p>
            <a:pPr algn="ctr"/>
            <a:r>
              <a:rPr lang="fr-FR" altLang="ja-JP" sz="1800" b="1" dirty="0">
                <a:solidFill>
                  <a:schemeClr val="tx1"/>
                </a:solidFill>
                <a:latin typeface="メイリオ" panose="020B0604030504040204" pitchFamily="50" charset="-128"/>
                <a:ea typeface="メイリオ" panose="020B0604030504040204" pitchFamily="50" charset="-128"/>
              </a:rPr>
              <a:t>FAQ</a:t>
            </a:r>
            <a:r>
              <a:rPr lang="ja-JP" altLang="fr-FR" sz="1800" b="1" dirty="0">
                <a:solidFill>
                  <a:schemeClr val="tx1"/>
                </a:solidFill>
                <a:latin typeface="メイリオ" panose="020B0604030504040204" pitchFamily="50" charset="-128"/>
                <a:ea typeface="メイリオ" panose="020B0604030504040204" pitchFamily="50" charset="-128"/>
              </a:rPr>
              <a:t>（</a:t>
            </a:r>
            <a:r>
              <a:rPr lang="fr-FR" altLang="ja-JP" sz="1800" b="1" dirty="0">
                <a:solidFill>
                  <a:schemeClr val="tx1"/>
                </a:solidFill>
                <a:latin typeface="メイリオ" panose="020B0604030504040204" pitchFamily="50" charset="-128"/>
                <a:ea typeface="メイリオ" panose="020B0604030504040204" pitchFamily="50" charset="-128"/>
              </a:rPr>
              <a:t>Q</a:t>
            </a:r>
            <a:r>
              <a:rPr lang="ja-JP" altLang="fr-FR" sz="1800" b="1" dirty="0">
                <a:solidFill>
                  <a:schemeClr val="tx1"/>
                </a:solidFill>
                <a:latin typeface="メイリオ" panose="020B0604030504040204" pitchFamily="50" charset="-128"/>
                <a:ea typeface="メイリオ" panose="020B0604030504040204" pitchFamily="50" charset="-128"/>
              </a:rPr>
              <a:t>＆</a:t>
            </a:r>
            <a:r>
              <a:rPr lang="fr-FR" altLang="ja-JP" sz="1800" b="1" dirty="0">
                <a:solidFill>
                  <a:schemeClr val="tx1"/>
                </a:solidFill>
                <a:latin typeface="メイリオ" panose="020B0604030504040204" pitchFamily="50" charset="-128"/>
                <a:ea typeface="メイリオ" panose="020B0604030504040204" pitchFamily="50" charset="-128"/>
              </a:rPr>
              <a:t>A</a:t>
            </a:r>
            <a:r>
              <a:rPr lang="ja-JP" altLang="fr-FR" sz="1800" b="1" dirty="0">
                <a:solidFill>
                  <a:schemeClr val="tx1"/>
                </a:solidFill>
                <a:latin typeface="メイリオ" panose="020B0604030504040204" pitchFamily="50" charset="-128"/>
                <a:ea typeface="メイリオ" panose="020B0604030504040204" pitchFamily="50" charset="-128"/>
              </a:rPr>
              <a:t>検索等）　</a:t>
            </a:r>
            <a:r>
              <a:rPr lang="fr-FR" altLang="ja-JP" sz="1400" b="1" dirty="0">
                <a:solidFill>
                  <a:schemeClr val="tx1"/>
                </a:solidFill>
                <a:latin typeface="メイリオ" panose="020B0604030504040204" pitchFamily="50" charset="-128"/>
                <a:ea typeface="メイリオ" panose="020B0604030504040204" pitchFamily="50" charset="-128"/>
                <a:hlinkClick r:id="rId5"/>
              </a:rPr>
              <a:t>https://www.usaco.co.jp/endnote/en_faq.html?</a:t>
            </a:r>
            <a:endParaRPr lang="fr-FR" altLang="ja-JP" sz="1400"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6EAE112B-339E-DD5A-02DB-A48587AEE4A3}"/>
              </a:ext>
            </a:extLst>
          </p:cNvPr>
          <p:cNvSpPr/>
          <p:nvPr/>
        </p:nvSpPr>
        <p:spPr>
          <a:xfrm>
            <a:off x="5336009" y="4829543"/>
            <a:ext cx="4568155" cy="218085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8A80D2E-8E9B-1DFE-243B-0EBF528E3F79}"/>
              </a:ext>
            </a:extLst>
          </p:cNvPr>
          <p:cNvSpPr/>
          <p:nvPr/>
        </p:nvSpPr>
        <p:spPr>
          <a:xfrm>
            <a:off x="5423842" y="4916224"/>
            <a:ext cx="4392488" cy="200201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ltLang="ja-JP" sz="800" b="1" dirty="0">
              <a:solidFill>
                <a:schemeClr val="tx1"/>
              </a:solidFill>
              <a:latin typeface="メイリオ" panose="020B0604030504040204" pitchFamily="50" charset="-128"/>
              <a:ea typeface="メイリオ" panose="020B0604030504040204" pitchFamily="50" charset="-128"/>
            </a:endParaRPr>
          </a:p>
          <a:p>
            <a:pPr algn="ctr"/>
            <a:r>
              <a:rPr lang="ja-JP" altLang="en-US" sz="1800" b="1" dirty="0">
                <a:solidFill>
                  <a:schemeClr val="tx1"/>
                </a:solidFill>
                <a:latin typeface="メイリオ" panose="020B0604030504040204" pitchFamily="50" charset="-128"/>
                <a:ea typeface="メイリオ" panose="020B0604030504040204" pitchFamily="50" charset="-128"/>
              </a:rPr>
              <a:t>アウトプットスタイルの無料作成</a:t>
            </a:r>
          </a:p>
          <a:p>
            <a:pPr algn="ctr"/>
            <a:r>
              <a:rPr lang="en-US" altLang="ja-JP" sz="1400" b="1" dirty="0">
                <a:solidFill>
                  <a:schemeClr val="tx1"/>
                </a:solidFill>
                <a:latin typeface="メイリオ" panose="020B0604030504040204" pitchFamily="50" charset="-128"/>
                <a:ea typeface="メイリオ" panose="020B0604030504040204" pitchFamily="50" charset="-128"/>
                <a:hlinkClick r:id="rId6"/>
              </a:rPr>
              <a:t>EndNote</a:t>
            </a:r>
            <a:r>
              <a:rPr lang="ja-JP" altLang="en-US" sz="1400" b="1" dirty="0">
                <a:solidFill>
                  <a:schemeClr val="tx1"/>
                </a:solidFill>
                <a:latin typeface="メイリオ" panose="020B0604030504040204" pitchFamily="50" charset="-128"/>
                <a:ea typeface="メイリオ" panose="020B0604030504040204" pitchFamily="50" charset="-128"/>
                <a:hlinkClick r:id="rId6"/>
              </a:rPr>
              <a:t>ユーザー専用 </a:t>
            </a:r>
            <a:r>
              <a:rPr lang="en-US" altLang="ja-JP" sz="1400" b="1" dirty="0">
                <a:solidFill>
                  <a:schemeClr val="tx1"/>
                </a:solidFill>
                <a:latin typeface="メイリオ" panose="020B0604030504040204" pitchFamily="50" charset="-128"/>
                <a:ea typeface="メイリオ" panose="020B0604030504040204" pitchFamily="50" charset="-128"/>
                <a:hlinkClick r:id="rId6"/>
              </a:rPr>
              <a:t>Output Style</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お探しのスタイルが見つからない場合は</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rPr>
              <a:t>テクニカルサポートへご相談ください。</a:t>
            </a:r>
          </a:p>
          <a:p>
            <a:pPr algn="ctr"/>
            <a:r>
              <a:rPr lang="ja-JP" altLang="en-US" sz="1600" b="1" dirty="0">
                <a:solidFill>
                  <a:schemeClr val="tx1"/>
                </a:solidFill>
                <a:latin typeface="メイリオ" panose="020B0604030504040204" pitchFamily="50" charset="-128"/>
                <a:ea typeface="メイリオ" panose="020B0604030504040204" pitchFamily="50" charset="-128"/>
              </a:rPr>
              <a:t>弊社での代理作成も承ります。</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hlinkClick r:id="rId7"/>
              </a:rPr>
              <a:t>ユサコが作成したアウトプットスタイル一覧</a:t>
            </a:r>
            <a:endParaRPr lang="ja-JP" altLang="en-US" sz="1400" b="1" dirty="0">
              <a:solidFill>
                <a:schemeClr val="tx1"/>
              </a:solidFill>
              <a:latin typeface="メイリオ" panose="020B0604030504040204" pitchFamily="50" charset="-128"/>
              <a:ea typeface="メイリオ" panose="020B0604030504040204" pitchFamily="50" charset="-128"/>
            </a:endParaRPr>
          </a:p>
          <a:p>
            <a:pPr algn="ctr"/>
            <a:endParaRPr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8EACF8A1-9F8A-C837-F308-2FFE58A27C39}"/>
              </a:ext>
            </a:extLst>
          </p:cNvPr>
          <p:cNvSpPr/>
          <p:nvPr/>
        </p:nvSpPr>
        <p:spPr>
          <a:xfrm>
            <a:off x="508288" y="4821947"/>
            <a:ext cx="4568155" cy="2180857"/>
          </a:xfrm>
          <a:prstGeom prst="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8AC6854-B56B-0A27-DF2C-7336D49BF341}"/>
              </a:ext>
            </a:extLst>
          </p:cNvPr>
          <p:cNvSpPr/>
          <p:nvPr/>
        </p:nvSpPr>
        <p:spPr>
          <a:xfrm>
            <a:off x="596121" y="4908628"/>
            <a:ext cx="4392488" cy="200201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ltLang="ja-JP" sz="800" b="1" dirty="0">
              <a:solidFill>
                <a:schemeClr val="tx1"/>
              </a:solidFill>
              <a:latin typeface="メイリオ" panose="020B0604030504040204" pitchFamily="50" charset="-128"/>
              <a:ea typeface="メイリオ" panose="020B0604030504040204" pitchFamily="50" charset="-128"/>
            </a:endParaRPr>
          </a:p>
          <a:p>
            <a:pPr algn="ctr"/>
            <a:r>
              <a:rPr lang="ja-JP" altLang="en-US" sz="1800" b="1" dirty="0">
                <a:solidFill>
                  <a:schemeClr val="tx1"/>
                </a:solidFill>
                <a:latin typeface="メイリオ" panose="020B0604030504040204" pitchFamily="50" charset="-128"/>
                <a:ea typeface="メイリオ" panose="020B0604030504040204" pitchFamily="50" charset="-128"/>
              </a:rPr>
              <a:t>クイックリファレンスガイド</a:t>
            </a:r>
          </a:p>
          <a:p>
            <a:pPr algn="ctr"/>
            <a:r>
              <a:rPr lang="en-US" altLang="ja-JP" sz="1400" b="1" dirty="0">
                <a:solidFill>
                  <a:schemeClr val="tx1"/>
                </a:solidFill>
                <a:latin typeface="メイリオ" panose="020B0604030504040204" pitchFamily="50" charset="-128"/>
                <a:ea typeface="メイリオ" panose="020B0604030504040204" pitchFamily="50" charset="-128"/>
                <a:hlinkClick r:id="rId8"/>
              </a:rPr>
              <a:t>https://www.usaco.co.jp/endnote/manual.html</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pic>
        <p:nvPicPr>
          <p:cNvPr id="20" name="Picture 2" descr="クイックレファレンスガイド（無料）">
            <a:extLst>
              <a:ext uri="{FF2B5EF4-FFF2-40B4-BE49-F238E27FC236}">
                <a16:creationId xmlns:a16="http://schemas.microsoft.com/office/drawing/2014/main" id="{E1A7920A-0975-417A-5EF2-3716E04EF5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5053" y="5842745"/>
            <a:ext cx="1692080" cy="9982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図 20"/>
          <p:cNvPicPr>
            <a:picLocks noChangeAspect="1"/>
          </p:cNvPicPr>
          <p:nvPr/>
        </p:nvPicPr>
        <p:blipFill>
          <a:blip r:embed="rId10"/>
          <a:stretch>
            <a:fillRect/>
          </a:stretch>
        </p:blipFill>
        <p:spPr>
          <a:xfrm>
            <a:off x="6712896" y="3502990"/>
            <a:ext cx="1792296" cy="952339"/>
          </a:xfrm>
          <a:prstGeom prst="rect">
            <a:avLst/>
          </a:prstGeom>
          <a:ln>
            <a:noFill/>
          </a:ln>
          <a:effectLst>
            <a:outerShdw blurRad="50800" dist="38100" dir="2700000" algn="tl" rotWithShape="0">
              <a:prstClr val="black">
                <a:alpha val="40000"/>
              </a:prstClr>
            </a:outerShdw>
          </a:effectLst>
        </p:spPr>
      </p:pic>
      <p:pic>
        <p:nvPicPr>
          <p:cNvPr id="1028" name="Picture 4">
            <a:extLst>
              <a:ext uri="{FF2B5EF4-FFF2-40B4-BE49-F238E27FC236}">
                <a16:creationId xmlns:a16="http://schemas.microsoft.com/office/drawing/2014/main" id="{412AFACF-A62E-44F4-7FCB-07A1A66A3E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9140" y="3534119"/>
            <a:ext cx="921209" cy="9212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3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AB103F95-5CC6-8B0A-0E94-06283EEA1A8C}"/>
              </a:ext>
            </a:extLst>
          </p:cNvPr>
          <p:cNvSpPr>
            <a:spLocks noGrp="1"/>
          </p:cNvSpPr>
          <p:nvPr>
            <p:ph type="title"/>
          </p:nvPr>
        </p:nvSpPr>
        <p:spPr>
          <a:xfrm>
            <a:off x="534988" y="303213"/>
            <a:ext cx="9618662" cy="458787"/>
          </a:xfrm>
        </p:spPr>
        <p:txBody>
          <a:bodyPr>
            <a:noAutofit/>
          </a:bodyPr>
          <a:lstStyle/>
          <a:p>
            <a:r>
              <a:rPr lang="en-US" altLang="ja-JP" sz="3200" b="1" dirty="0">
                <a:latin typeface="メイリオ" panose="020B0604030504040204" pitchFamily="50" charset="-128"/>
                <a:ea typeface="メイリオ" panose="020B0604030504040204" pitchFamily="50" charset="-128"/>
              </a:rPr>
              <a:t>EndNote</a:t>
            </a:r>
            <a:r>
              <a:rPr lang="ja-JP" altLang="en-US" sz="3200" b="1" dirty="0">
                <a:latin typeface="メイリオ" panose="020B0604030504040204" pitchFamily="50" charset="-128"/>
                <a:ea typeface="メイリオ" panose="020B0604030504040204" pitchFamily="50" charset="-128"/>
              </a:rPr>
              <a:t>の無料ウェブセミナーと活用動画</a:t>
            </a:r>
          </a:p>
        </p:txBody>
      </p:sp>
      <p:sp>
        <p:nvSpPr>
          <p:cNvPr id="13" name="コンテンツ プレースホルダー 12">
            <a:extLst>
              <a:ext uri="{FF2B5EF4-FFF2-40B4-BE49-F238E27FC236}">
                <a16:creationId xmlns:a16="http://schemas.microsoft.com/office/drawing/2014/main" id="{BBA21273-4EA7-1333-886E-5919220B3ABD}"/>
              </a:ext>
            </a:extLst>
          </p:cNvPr>
          <p:cNvSpPr>
            <a:spLocks noGrp="1"/>
          </p:cNvSpPr>
          <p:nvPr>
            <p:ph idx="1"/>
          </p:nvPr>
        </p:nvSpPr>
        <p:spPr>
          <a:xfrm>
            <a:off x="534988" y="1477169"/>
            <a:ext cx="9618662" cy="1008013"/>
          </a:xfrm>
        </p:spPr>
        <p:txBody>
          <a:bodyPr/>
          <a:lstStyle/>
          <a:p>
            <a:pPr marL="0" indent="0">
              <a:buNone/>
            </a:pPr>
            <a:r>
              <a:rPr kumimoji="1" lang="en-US" altLang="ja-JP" sz="2000" b="1" dirty="0"/>
              <a:t>EndNote</a:t>
            </a:r>
            <a:r>
              <a:rPr kumimoji="1" lang="ja-JP" altLang="en-US" sz="2000" b="1" dirty="0"/>
              <a:t>の無料オンラインセミナーを毎月開催しています。</a:t>
            </a:r>
          </a:p>
          <a:p>
            <a:pPr marL="0" indent="0">
              <a:buNone/>
            </a:pPr>
            <a:r>
              <a:rPr kumimoji="1" lang="ja-JP" altLang="en-US" sz="2000" b="1" dirty="0"/>
              <a:t>基本的な使い方や便利な機能を学ぶことができます。</a:t>
            </a:r>
          </a:p>
          <a:p>
            <a:pPr marL="0" indent="0">
              <a:buNone/>
            </a:pPr>
            <a:endParaRPr kumimoji="1" lang="ja-JP" altLang="en-US" dirty="0"/>
          </a:p>
        </p:txBody>
      </p:sp>
      <p:sp>
        <p:nvSpPr>
          <p:cNvPr id="21" name="テキスト ボックス 20">
            <a:extLst>
              <a:ext uri="{FF2B5EF4-FFF2-40B4-BE49-F238E27FC236}">
                <a16:creationId xmlns:a16="http://schemas.microsoft.com/office/drawing/2014/main" id="{5850CC4D-400C-EDDB-FF67-026DF163F7BB}"/>
              </a:ext>
            </a:extLst>
          </p:cNvPr>
          <p:cNvSpPr txBox="1"/>
          <p:nvPr/>
        </p:nvSpPr>
        <p:spPr>
          <a:xfrm>
            <a:off x="534988" y="2376241"/>
            <a:ext cx="9618662" cy="1608133"/>
          </a:xfrm>
          <a:prstGeom prst="rect">
            <a:avLst/>
          </a:prstGeom>
          <a:noFill/>
        </p:spPr>
        <p:txBody>
          <a:bodyPr wrap="square">
            <a:spAutoFit/>
          </a:bodyPr>
          <a:lstStyle/>
          <a:p>
            <a:r>
              <a:rPr lang="en-US" altLang="ja-JP" sz="2000" b="1" dirty="0">
                <a:solidFill>
                  <a:srgbClr val="00B050"/>
                </a:solidFill>
                <a:latin typeface="メイリオ" panose="020B0604030504040204" pitchFamily="50" charset="-128"/>
                <a:ea typeface="メイリオ" panose="020B0604030504040204" pitchFamily="50" charset="-128"/>
              </a:rPr>
              <a:t>【</a:t>
            </a:r>
            <a:r>
              <a:rPr lang="ja-JP" altLang="en-US" sz="2000" b="1" dirty="0">
                <a:solidFill>
                  <a:srgbClr val="00B050"/>
                </a:solidFill>
                <a:latin typeface="メイリオ" panose="020B0604030504040204" pitchFamily="50" charset="-128"/>
                <a:ea typeface="メイリオ" panose="020B0604030504040204" pitchFamily="50" charset="-128"/>
              </a:rPr>
              <a:t>各ウェブセミナーの内容</a:t>
            </a:r>
            <a:r>
              <a:rPr lang="en-US" altLang="ja-JP" sz="2000" b="1" dirty="0">
                <a:solidFill>
                  <a:srgbClr val="00B050"/>
                </a:solidFill>
                <a:latin typeface="メイリオ" panose="020B0604030504040204" pitchFamily="50" charset="-128"/>
                <a:ea typeface="メイリオ" panose="020B0604030504040204" pitchFamily="50" charset="-128"/>
              </a:rPr>
              <a:t>】</a:t>
            </a:r>
          </a:p>
          <a:p>
            <a:r>
              <a:rPr lang="ja-JP" altLang="en-US" sz="1800" b="1" dirty="0">
                <a:solidFill>
                  <a:srgbClr val="00B050"/>
                </a:solidFill>
                <a:latin typeface="メイリオ" panose="020B0604030504040204" pitchFamily="50" charset="-128"/>
                <a:ea typeface="メイリオ" panose="020B0604030504040204" pitchFamily="50" charset="-128"/>
              </a:rPr>
              <a:t>　■文献管理ソフト</a:t>
            </a:r>
            <a:r>
              <a:rPr lang="en-US" altLang="ja-JP" sz="1800" b="1" dirty="0">
                <a:solidFill>
                  <a:srgbClr val="00B050"/>
                </a:solidFill>
                <a:latin typeface="メイリオ" panose="020B0604030504040204" pitchFamily="50" charset="-128"/>
                <a:ea typeface="メイリオ" panose="020B0604030504040204" pitchFamily="50" charset="-128"/>
              </a:rPr>
              <a:t>EndNote</a:t>
            </a:r>
            <a:r>
              <a:rPr lang="ja-JP" altLang="en-US" sz="1800" b="1" dirty="0">
                <a:solidFill>
                  <a:srgbClr val="00B050"/>
                </a:solidFill>
                <a:latin typeface="メイリオ" panose="020B0604030504040204" pitchFamily="50" charset="-128"/>
                <a:ea typeface="メイリオ" panose="020B0604030504040204" pitchFamily="50" charset="-128"/>
              </a:rPr>
              <a:t>では何ができるか？</a:t>
            </a:r>
            <a:r>
              <a:rPr lang="en-US" altLang="ja-JP" sz="1800" b="1" dirty="0">
                <a:solidFill>
                  <a:srgbClr val="00B050"/>
                </a:solidFill>
                <a:latin typeface="メイリオ" panose="020B0604030504040204" pitchFamily="50" charset="-128"/>
                <a:ea typeface="メイリオ" panose="020B0604030504040204" pitchFamily="50" charset="-128"/>
              </a:rPr>
              <a:t>3</a:t>
            </a:r>
            <a:r>
              <a:rPr lang="ja-JP" altLang="en-US" sz="1800" b="1" dirty="0">
                <a:solidFill>
                  <a:srgbClr val="00B050"/>
                </a:solidFill>
                <a:latin typeface="メイリオ" panose="020B0604030504040204" pitchFamily="50" charset="-128"/>
                <a:ea typeface="メイリオ" panose="020B0604030504040204" pitchFamily="50" charset="-128"/>
              </a:rPr>
              <a:t>つの基本機能と基本操作をご紹介</a:t>
            </a:r>
            <a:endParaRPr lang="en-US" altLang="ja-JP" sz="1800" b="1" dirty="0">
              <a:solidFill>
                <a:srgbClr val="00B05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購入を検討中の方、</a:t>
            </a:r>
            <a:r>
              <a:rPr lang="en-US" altLang="ja-JP" sz="1600" dirty="0">
                <a:latin typeface="メイリオ" panose="020B0604030504040204" pitchFamily="50" charset="-128"/>
                <a:ea typeface="メイリオ" panose="020B0604030504040204" pitchFamily="50" charset="-128"/>
              </a:rPr>
              <a:t>EndNote</a:t>
            </a:r>
            <a:r>
              <a:rPr lang="ja-JP" altLang="en-US" sz="1600" dirty="0">
                <a:latin typeface="メイリオ" panose="020B0604030504040204" pitchFamily="50" charset="-128"/>
                <a:ea typeface="メイリオ" panose="020B0604030504040204" pitchFamily="50" charset="-128"/>
              </a:rPr>
              <a:t>の基本機能を復習したい方に適した内容のセミナーです。</a:t>
            </a:r>
            <a:endParaRPr lang="en-US" altLang="ja-JP" sz="160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800" b="1" dirty="0">
                <a:solidFill>
                  <a:srgbClr val="00B050"/>
                </a:solidFill>
                <a:latin typeface="メイリオ" panose="020B0604030504040204" pitchFamily="50" charset="-128"/>
                <a:ea typeface="メイリオ" panose="020B0604030504040204" pitchFamily="50" charset="-128"/>
              </a:rPr>
              <a:t>　■最新版の</a:t>
            </a:r>
            <a:r>
              <a:rPr lang="en-US" altLang="ja-JP" sz="1800" b="1" dirty="0">
                <a:solidFill>
                  <a:srgbClr val="00B050"/>
                </a:solidFill>
                <a:latin typeface="メイリオ" panose="020B0604030504040204" pitchFamily="50" charset="-128"/>
                <a:ea typeface="メイリオ" panose="020B0604030504040204" pitchFamily="50" charset="-128"/>
              </a:rPr>
              <a:t>EndNote2025</a:t>
            </a:r>
            <a:r>
              <a:rPr lang="ja-JP" altLang="en-US" sz="1800" b="1" dirty="0">
                <a:solidFill>
                  <a:srgbClr val="00B050"/>
                </a:solidFill>
                <a:latin typeface="メイリオ" panose="020B0604030504040204" pitchFamily="50" charset="-128"/>
                <a:ea typeface="メイリオ" panose="020B0604030504040204" pitchFamily="50" charset="-128"/>
              </a:rPr>
              <a:t>へアップグレードするメリットは？</a:t>
            </a:r>
            <a:endParaRPr lang="en-US" altLang="ja-JP" sz="1800" b="1" dirty="0">
              <a:solidFill>
                <a:srgbClr val="00B05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2025</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rPr>
              <a:t>月に国内リリースされた新バージョンの新機能と便利な機能をご紹介。</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669ED8D5-5C72-DB3E-E9B1-D1B545CB043B}"/>
              </a:ext>
            </a:extLst>
          </p:cNvPr>
          <p:cNvGrpSpPr/>
          <p:nvPr/>
        </p:nvGrpSpPr>
        <p:grpSpPr>
          <a:xfrm>
            <a:off x="4552231" y="4113900"/>
            <a:ext cx="5451512" cy="1377205"/>
            <a:chOff x="497911" y="5504152"/>
            <a:chExt cx="6250546" cy="1579064"/>
          </a:xfrm>
        </p:grpSpPr>
        <p:sp>
          <p:nvSpPr>
            <p:cNvPr id="23" name="四角形: 角を丸くする 22">
              <a:extLst>
                <a:ext uri="{FF2B5EF4-FFF2-40B4-BE49-F238E27FC236}">
                  <a16:creationId xmlns:a16="http://schemas.microsoft.com/office/drawing/2014/main" id="{BFDF521C-A5DA-5C3D-DBF5-9DBE03024201}"/>
                </a:ext>
              </a:extLst>
            </p:cNvPr>
            <p:cNvSpPr/>
            <p:nvPr/>
          </p:nvSpPr>
          <p:spPr>
            <a:xfrm>
              <a:off x="497911" y="5504152"/>
              <a:ext cx="6250546" cy="157906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20000"/>
                    <a:lumOff val="80000"/>
                  </a:schemeClr>
                </a:solidFill>
              </a:endParaRPr>
            </a:p>
          </p:txBody>
        </p:sp>
        <p:pic>
          <p:nvPicPr>
            <p:cNvPr id="24" name="Picture 2">
              <a:extLst>
                <a:ext uri="{FF2B5EF4-FFF2-40B4-BE49-F238E27FC236}">
                  <a16:creationId xmlns:a16="http://schemas.microsoft.com/office/drawing/2014/main" id="{D621EED0-CBB7-71A7-7035-BC874E9C8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559" y="5664870"/>
              <a:ext cx="1227399" cy="12273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18766B55-F2E9-3739-0386-5AEF5854B7F9}"/>
                </a:ext>
              </a:extLst>
            </p:cNvPr>
            <p:cNvSpPr/>
            <p:nvPr/>
          </p:nvSpPr>
          <p:spPr>
            <a:xfrm>
              <a:off x="640710" y="5690043"/>
              <a:ext cx="4255051" cy="12273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latin typeface="メイリオ" panose="020B0604030504040204" pitchFamily="50" charset="-128"/>
                  <a:ea typeface="メイリオ" panose="020B0604030504040204" pitchFamily="50" charset="-128"/>
                </a:rPr>
                <a:t>詳細とご登録は</a:t>
              </a:r>
              <a:r>
                <a:rPr kumimoji="1" lang="en-US" altLang="ja-JP" sz="1800" b="1" dirty="0">
                  <a:solidFill>
                    <a:schemeClr val="tx1"/>
                  </a:solidFill>
                  <a:latin typeface="メイリオ" panose="020B0604030504040204" pitchFamily="50" charset="-128"/>
                  <a:ea typeface="メイリオ" panose="020B0604030504040204" pitchFamily="50" charset="-128"/>
                </a:rPr>
                <a:t>QR</a:t>
              </a:r>
              <a:r>
                <a:rPr kumimoji="1" lang="ja-JP" altLang="en-US" sz="1800" b="1" dirty="0">
                  <a:solidFill>
                    <a:schemeClr val="tx1"/>
                  </a:solidFill>
                  <a:latin typeface="メイリオ" panose="020B0604030504040204" pitchFamily="50" charset="-128"/>
                  <a:ea typeface="メイリオ" panose="020B0604030504040204" pitchFamily="50" charset="-128"/>
                </a:rPr>
                <a:t>コードまたは</a:t>
              </a:r>
              <a:endParaRPr kumimoji="1" lang="en-US" altLang="ja-JP" sz="18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1600" b="1" dirty="0">
                  <a:solidFill>
                    <a:srgbClr val="0000FF"/>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https://rs.usaco.co.jp/seminar/</a:t>
              </a:r>
              <a:endParaRPr kumimoji="1" lang="en-US" altLang="ja-JP" sz="1600" b="1" dirty="0">
                <a:solidFill>
                  <a:srgbClr val="0000FF"/>
                </a:solidFill>
                <a:latin typeface="メイリオ" panose="020B0604030504040204" pitchFamily="50" charset="-128"/>
                <a:ea typeface="メイリオ" panose="020B0604030504040204" pitchFamily="50" charset="-128"/>
              </a:endParaRPr>
            </a:p>
            <a:p>
              <a:pPr algn="ctr"/>
              <a:r>
                <a:rPr kumimoji="1" lang="ja-JP" altLang="en-US" sz="1800" b="1" dirty="0">
                  <a:solidFill>
                    <a:schemeClr val="tx1"/>
                  </a:solidFill>
                  <a:latin typeface="メイリオ" panose="020B0604030504040204" pitchFamily="50" charset="-128"/>
                  <a:ea typeface="メイリオ" panose="020B0604030504040204" pitchFamily="50" charset="-128"/>
                </a:rPr>
                <a:t>からお気軽にどうぞ。</a:t>
              </a:r>
              <a:endParaRPr kumimoji="1" lang="en-US" altLang="ja-JP" sz="1800" b="1" dirty="0">
                <a:solidFill>
                  <a:schemeClr val="tx1"/>
                </a:solidFill>
                <a:latin typeface="メイリオ" panose="020B0604030504040204" pitchFamily="50" charset="-128"/>
                <a:ea typeface="メイリオ" panose="020B0604030504040204" pitchFamily="50" charset="-128"/>
              </a:endParaRPr>
            </a:p>
          </p:txBody>
        </p:sp>
      </p:grpSp>
      <p:sp>
        <p:nvSpPr>
          <p:cNvPr id="2" name="テキスト ボックス 1">
            <a:extLst>
              <a:ext uri="{FF2B5EF4-FFF2-40B4-BE49-F238E27FC236}">
                <a16:creationId xmlns:a16="http://schemas.microsoft.com/office/drawing/2014/main" id="{0CF88712-1FED-22F0-08A1-4FB35E9A6214}"/>
              </a:ext>
            </a:extLst>
          </p:cNvPr>
          <p:cNvSpPr txBox="1"/>
          <p:nvPr/>
        </p:nvSpPr>
        <p:spPr>
          <a:xfrm>
            <a:off x="534988" y="5797649"/>
            <a:ext cx="9618662" cy="1200329"/>
          </a:xfrm>
          <a:prstGeom prst="rect">
            <a:avLst/>
          </a:prstGeom>
          <a:noFill/>
        </p:spPr>
        <p:txBody>
          <a:bodyPr wrap="square">
            <a:spAutoFit/>
          </a:bodyPr>
          <a:lstStyle/>
          <a:p>
            <a:r>
              <a:rPr lang="en-US" altLang="ja-JP" sz="2000" b="1" dirty="0">
                <a:solidFill>
                  <a:srgbClr val="0070C0"/>
                </a:solidFill>
                <a:latin typeface="メイリオ" panose="020B0604030504040204" pitchFamily="50" charset="-128"/>
                <a:ea typeface="メイリオ" panose="020B0604030504040204" pitchFamily="50" charset="-128"/>
              </a:rPr>
              <a:t>【</a:t>
            </a:r>
            <a:r>
              <a:rPr lang="ja-JP" altLang="en-US" sz="2000" b="1" dirty="0">
                <a:solidFill>
                  <a:srgbClr val="0070C0"/>
                </a:solidFill>
                <a:latin typeface="メイリオ" panose="020B0604030504040204" pitchFamily="50" charset="-128"/>
                <a:ea typeface="メイリオ" panose="020B0604030504040204" pitchFamily="50" charset="-128"/>
              </a:rPr>
              <a:t>ユーザー向け活用動画</a:t>
            </a:r>
            <a:r>
              <a:rPr lang="en-US" altLang="ja-JP" sz="2000" b="1" dirty="0">
                <a:solidFill>
                  <a:srgbClr val="0070C0"/>
                </a:solidFill>
                <a:latin typeface="メイリオ" panose="020B0604030504040204" pitchFamily="50" charset="-128"/>
                <a:ea typeface="メイリオ" panose="020B0604030504040204" pitchFamily="50" charset="-128"/>
              </a:rPr>
              <a:t>】</a:t>
            </a:r>
          </a:p>
          <a:p>
            <a:r>
              <a:rPr lang="ja-JP" altLang="en-US" sz="1800" b="1" dirty="0">
                <a:solidFill>
                  <a:srgbClr val="0070C0"/>
                </a:solidFill>
                <a:latin typeface="メイリオ" panose="020B0604030504040204" pitchFamily="50" charset="-128"/>
                <a:ea typeface="メイリオ" panose="020B0604030504040204" pitchFamily="50" charset="-128"/>
              </a:rPr>
              <a:t>　■初心・中級セミナー </a:t>
            </a:r>
            <a:r>
              <a:rPr lang="en-US" altLang="ja-JP" sz="1800" b="1" dirty="0">
                <a:solidFill>
                  <a:srgbClr val="0070C0"/>
                </a:solidFill>
                <a:latin typeface="メイリオ" panose="020B0604030504040204" pitchFamily="50" charset="-128"/>
                <a:ea typeface="メイリオ" panose="020B0604030504040204" pitchFamily="50" charset="-128"/>
              </a:rPr>
              <a:t>(Win</a:t>
            </a:r>
            <a:r>
              <a:rPr lang="ja-JP" altLang="en-US" sz="1800" b="1" dirty="0">
                <a:solidFill>
                  <a:srgbClr val="0070C0"/>
                </a:solidFill>
                <a:latin typeface="メイリオ" panose="020B0604030504040204" pitchFamily="50" charset="-128"/>
                <a:ea typeface="メイリオ" panose="020B0604030504040204" pitchFamily="50" charset="-128"/>
              </a:rPr>
              <a:t>版と</a:t>
            </a:r>
            <a:r>
              <a:rPr lang="en-US" altLang="ja-JP" sz="1800" b="1" dirty="0">
                <a:solidFill>
                  <a:srgbClr val="0070C0"/>
                </a:solidFill>
                <a:latin typeface="メイリオ" panose="020B0604030504040204" pitchFamily="50" charset="-128"/>
                <a:ea typeface="メイリオ" panose="020B0604030504040204" pitchFamily="50" charset="-128"/>
              </a:rPr>
              <a:t>Mac</a:t>
            </a:r>
            <a:r>
              <a:rPr lang="ja-JP" altLang="en-US" sz="1800" b="1" dirty="0">
                <a:solidFill>
                  <a:srgbClr val="0070C0"/>
                </a:solidFill>
                <a:latin typeface="メイリオ" panose="020B0604030504040204" pitchFamily="50" charset="-128"/>
                <a:ea typeface="メイリオ" panose="020B0604030504040204" pitchFamily="50" charset="-128"/>
              </a:rPr>
              <a:t>版</a:t>
            </a:r>
            <a:r>
              <a:rPr lang="en-US" altLang="ja-JP" sz="1800" b="1" dirty="0">
                <a:solidFill>
                  <a:srgbClr val="0070C0"/>
                </a:solidFill>
                <a:latin typeface="メイリオ" panose="020B0604030504040204" pitchFamily="50" charset="-128"/>
                <a:ea typeface="メイリオ" panose="020B0604030504040204" pitchFamily="50" charset="-128"/>
              </a:rPr>
              <a:t>)</a:t>
            </a:r>
          </a:p>
          <a:p>
            <a:r>
              <a:rPr lang="ja-JP" altLang="en-US" sz="1800" b="1" dirty="0">
                <a:solidFill>
                  <a:srgbClr val="0070C0"/>
                </a:solidFill>
                <a:latin typeface="メイリオ" panose="020B0604030504040204" pitchFamily="50" charset="-128"/>
                <a:ea typeface="メイリオ" panose="020B0604030504040204" pitchFamily="50" charset="-128"/>
              </a:rPr>
              <a:t>　</a:t>
            </a:r>
            <a:r>
              <a:rPr lang="en-US" altLang="ja-JP" sz="1600" b="1" dirty="0">
                <a:solidFill>
                  <a:srgbClr val="0070C0"/>
                </a:solidFill>
                <a:latin typeface="メイリオ" panose="020B0604030504040204" pitchFamily="50" charset="-128"/>
                <a:ea typeface="メイリオ" panose="020B0604030504040204" pitchFamily="50" charset="-128"/>
                <a:hlinkClick r:id="rId4"/>
              </a:rPr>
              <a:t>https://rs.usaco.co.jp/product/endnote/tips/movie/</a:t>
            </a:r>
            <a:endParaRPr lang="en-US" altLang="ja-JP" sz="1600" b="1" dirty="0">
              <a:solidFill>
                <a:srgbClr val="0070C0"/>
              </a:solidFill>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5C331C77-64A3-B635-1092-540AB1886E04}"/>
              </a:ext>
            </a:extLst>
          </p:cNvPr>
          <p:cNvPicPr>
            <a:picLocks noChangeAspect="1"/>
          </p:cNvPicPr>
          <p:nvPr/>
        </p:nvPicPr>
        <p:blipFill>
          <a:blip r:embed="rId5"/>
          <a:stretch>
            <a:fillRect/>
          </a:stretch>
        </p:blipFill>
        <p:spPr>
          <a:xfrm>
            <a:off x="1167855" y="4092464"/>
            <a:ext cx="3168352" cy="1420078"/>
          </a:xfrm>
          <a:prstGeom prst="rect">
            <a:avLst/>
          </a:prstGeom>
        </p:spPr>
      </p:pic>
    </p:spTree>
    <p:extLst>
      <p:ext uri="{BB962C8B-B14F-4D97-AF65-F5344CB8AC3E}">
        <p14:creationId xmlns:p14="http://schemas.microsoft.com/office/powerpoint/2010/main" val="15152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C3B65D1-1604-E475-C342-B0CF38021452}"/>
              </a:ext>
            </a:extLst>
          </p:cNvPr>
          <p:cNvSpPr>
            <a:spLocks noGrp="1"/>
          </p:cNvSpPr>
          <p:nvPr>
            <p:ph idx="1"/>
          </p:nvPr>
        </p:nvSpPr>
        <p:spPr>
          <a:xfrm>
            <a:off x="534988" y="1244435"/>
            <a:ext cx="9618662" cy="1579064"/>
          </a:xfrm>
        </p:spPr>
        <p:txBody>
          <a:bodyPr>
            <a:normAutofit/>
          </a:bodyPr>
          <a:lstStyle/>
          <a:p>
            <a:pPr marL="0" indent="0" algn="ctr">
              <a:buNone/>
            </a:pPr>
            <a:r>
              <a:rPr kumimoji="1" lang="ja-JP" altLang="en-US" sz="2800" b="1" u="sng" dirty="0"/>
              <a:t>論文にまつわるお役立ち情報をお送りいたします。</a:t>
            </a:r>
            <a:endParaRPr kumimoji="1" lang="en-US" altLang="ja-JP" sz="2800" b="1" u="sng" dirty="0"/>
          </a:p>
          <a:p>
            <a:pPr marL="0" indent="0">
              <a:buNone/>
            </a:pPr>
            <a:r>
              <a:rPr kumimoji="1" lang="ja-JP" altLang="en-US" sz="1800" dirty="0"/>
              <a:t>論文作成お役立ちメールマガジンでは、当サイトで発信している論文作成に役立つ情報やユサコ株式会社が研究者向けに発信している情報をお届けします。</a:t>
            </a:r>
          </a:p>
          <a:p>
            <a:pPr marL="0" indent="0">
              <a:buNone/>
            </a:pPr>
            <a:r>
              <a:rPr kumimoji="1" lang="ja-JP" altLang="en-US" sz="1800" dirty="0"/>
              <a:t>ぜひご登録いただき、日々の研究活動にお役立てください。</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08F9E609-9032-49A3-FBC9-E700F7C3DEFE}"/>
              </a:ext>
            </a:extLst>
          </p:cNvPr>
          <p:cNvSpPr>
            <a:spLocks noGrp="1"/>
          </p:cNvSpPr>
          <p:nvPr>
            <p:ph type="sldNum" sz="quarter" idx="12"/>
          </p:nvPr>
        </p:nvSpPr>
        <p:spPr/>
        <p:txBody>
          <a:bodyPr/>
          <a:lstStyle/>
          <a:p>
            <a:fld id="{7A729093-A65A-3048-A22C-ACB70FBE389A}" type="slidenum">
              <a:rPr lang="ja-JP" altLang="en-US" smtClean="0"/>
              <a:pPr/>
              <a:t>5</a:t>
            </a:fld>
            <a:endParaRPr lang="ja-JP" altLang="en-US"/>
          </a:p>
        </p:txBody>
      </p:sp>
      <p:grpSp>
        <p:nvGrpSpPr>
          <p:cNvPr id="8" name="グループ化 7">
            <a:extLst>
              <a:ext uri="{FF2B5EF4-FFF2-40B4-BE49-F238E27FC236}">
                <a16:creationId xmlns:a16="http://schemas.microsoft.com/office/drawing/2014/main" id="{3E4900C5-5D29-13BA-0F44-E9FD04348E5C}"/>
              </a:ext>
            </a:extLst>
          </p:cNvPr>
          <p:cNvGrpSpPr/>
          <p:nvPr/>
        </p:nvGrpSpPr>
        <p:grpSpPr>
          <a:xfrm>
            <a:off x="955973" y="2895230"/>
            <a:ext cx="6638925" cy="2270383"/>
            <a:chOff x="109532" y="3691195"/>
            <a:chExt cx="6638925" cy="2270383"/>
          </a:xfrm>
        </p:grpSpPr>
        <p:sp>
          <p:nvSpPr>
            <p:cNvPr id="6" name="四角形: 角を丸くする 5">
              <a:extLst>
                <a:ext uri="{FF2B5EF4-FFF2-40B4-BE49-F238E27FC236}">
                  <a16:creationId xmlns:a16="http://schemas.microsoft.com/office/drawing/2014/main" id="{A4D8B1E1-1CB9-F983-CAB2-ABBD5B64E00B}"/>
                </a:ext>
              </a:extLst>
            </p:cNvPr>
            <p:cNvSpPr/>
            <p:nvPr/>
          </p:nvSpPr>
          <p:spPr>
            <a:xfrm>
              <a:off x="109532" y="3691195"/>
              <a:ext cx="6638925" cy="2270383"/>
            </a:xfrm>
            <a:prstGeom prst="roundRect">
              <a:avLst/>
            </a:prstGeom>
            <a:solidFill>
              <a:schemeClr val="tx2">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20000"/>
                    <a:lumOff val="80000"/>
                  </a:schemeClr>
                </a:solidFill>
              </a:endParaRPr>
            </a:p>
          </p:txBody>
        </p:sp>
        <p:sp>
          <p:nvSpPr>
            <p:cNvPr id="7" name="コンテンツ プレースホルダー 2">
              <a:extLst>
                <a:ext uri="{FF2B5EF4-FFF2-40B4-BE49-F238E27FC236}">
                  <a16:creationId xmlns:a16="http://schemas.microsoft.com/office/drawing/2014/main" id="{7B96C3A0-7AF5-AC94-46A9-609E3038DFD5}"/>
                </a:ext>
              </a:extLst>
            </p:cNvPr>
            <p:cNvSpPr txBox="1">
              <a:spLocks/>
            </p:cNvSpPr>
            <p:nvPr/>
          </p:nvSpPr>
          <p:spPr>
            <a:xfrm>
              <a:off x="471059" y="3862369"/>
              <a:ext cx="5915454" cy="201006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2800" kern="1200">
                  <a:solidFill>
                    <a:schemeClr val="tx1"/>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2400" kern="1200">
                  <a:solidFill>
                    <a:schemeClr val="tx1"/>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2000" kern="1200">
                  <a:solidFill>
                    <a:schemeClr val="tx1"/>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2000" b="1" dirty="0">
                  <a:latin typeface="メイリオ" panose="020B0604030504040204" pitchFamily="50" charset="-128"/>
                  <a:ea typeface="メイリオ" panose="020B0604030504040204" pitchFamily="50" charset="-128"/>
                </a:rPr>
                <a:t>主な配信内容</a:t>
              </a:r>
            </a:p>
            <a:p>
              <a:pPr marL="0" indent="0">
                <a:buFont typeface="Arial"/>
                <a:buNone/>
              </a:pPr>
              <a:r>
                <a:rPr lang="ja-JP" altLang="en-US" sz="1800" dirty="0">
                  <a:latin typeface="メイリオ" panose="020B0604030504040204" pitchFamily="50" charset="-128"/>
                  <a:ea typeface="メイリオ" panose="020B0604030504040204" pitchFamily="50" charset="-128"/>
                </a:rPr>
                <a:t>・論文執筆コラム、お役立ち情報</a:t>
              </a:r>
            </a:p>
            <a:p>
              <a:pPr marL="0" indent="0">
                <a:buFont typeface="Arial"/>
                <a:buNone/>
              </a:pPr>
              <a:r>
                <a:rPr lang="ja-JP" altLang="en-US" sz="1800" dirty="0">
                  <a:latin typeface="メイリオ" panose="020B0604030504040204" pitchFamily="50" charset="-128"/>
                  <a:ea typeface="メイリオ" panose="020B0604030504040204" pitchFamily="50" charset="-128"/>
                </a:rPr>
                <a:t>・セミナー開催情報</a:t>
              </a:r>
            </a:p>
            <a:p>
              <a:pPr marL="0" indent="0">
                <a:buFont typeface="Arial"/>
                <a:buNone/>
              </a:pPr>
              <a:r>
                <a:rPr lang="ja-JP" altLang="en-US" sz="1800" dirty="0">
                  <a:latin typeface="メイリオ" panose="020B0604030504040204" pitchFamily="50" charset="-128"/>
                  <a:ea typeface="メイリオ" panose="020B0604030504040204" pitchFamily="50" charset="-128"/>
                </a:rPr>
                <a:t>・学会における展示のお知らせ</a:t>
              </a:r>
            </a:p>
            <a:p>
              <a:pPr marL="0" indent="0">
                <a:buFont typeface="Arial"/>
                <a:buNone/>
              </a:pPr>
              <a:r>
                <a:rPr lang="ja-JP" altLang="en-US" sz="1800" dirty="0">
                  <a:latin typeface="メイリオ" panose="020B0604030504040204" pitchFamily="50" charset="-128"/>
                  <a:ea typeface="メイリオ" panose="020B0604030504040204" pitchFamily="50" charset="-128"/>
                </a:rPr>
                <a:t>・各種キャンペーン情報</a:t>
              </a:r>
            </a:p>
            <a:p>
              <a:pPr marL="0" indent="0">
                <a:buFont typeface="Arial"/>
                <a:buNone/>
              </a:pPr>
              <a:r>
                <a:rPr lang="ja-JP" altLang="en-US" sz="1800" dirty="0">
                  <a:latin typeface="メイリオ" panose="020B0604030504040204" pitchFamily="50" charset="-128"/>
                  <a:ea typeface="メイリオ" panose="020B0604030504040204" pitchFamily="50" charset="-128"/>
                </a:rPr>
                <a:t>・新製品情報、アップグレード情報、その他最新情報</a:t>
              </a:r>
              <a:endParaRPr lang="en-US" altLang="ja-JP" sz="1800" dirty="0">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80603F78-34EB-6887-8C6E-1937592BDF2F}"/>
              </a:ext>
            </a:extLst>
          </p:cNvPr>
          <p:cNvGrpSpPr/>
          <p:nvPr/>
        </p:nvGrpSpPr>
        <p:grpSpPr>
          <a:xfrm>
            <a:off x="955973" y="5336787"/>
            <a:ext cx="6638925" cy="1579064"/>
            <a:chOff x="735807" y="5828680"/>
            <a:chExt cx="6638925" cy="1579064"/>
          </a:xfrm>
        </p:grpSpPr>
        <p:grpSp>
          <p:nvGrpSpPr>
            <p:cNvPr id="9" name="グループ化 8">
              <a:extLst>
                <a:ext uri="{FF2B5EF4-FFF2-40B4-BE49-F238E27FC236}">
                  <a16:creationId xmlns:a16="http://schemas.microsoft.com/office/drawing/2014/main" id="{70A793E5-42FB-3FB6-58AD-5B356F34D2C0}"/>
                </a:ext>
              </a:extLst>
            </p:cNvPr>
            <p:cNvGrpSpPr/>
            <p:nvPr/>
          </p:nvGrpSpPr>
          <p:grpSpPr>
            <a:xfrm>
              <a:off x="735807" y="5828680"/>
              <a:ext cx="6638925" cy="1579064"/>
              <a:chOff x="109535" y="3971925"/>
              <a:chExt cx="6638925" cy="1579064"/>
            </a:xfrm>
            <a:solidFill>
              <a:srgbClr val="FFFF99"/>
            </a:solidFill>
          </p:grpSpPr>
          <p:sp>
            <p:nvSpPr>
              <p:cNvPr id="10" name="四角形: 角を丸くする 9">
                <a:extLst>
                  <a:ext uri="{FF2B5EF4-FFF2-40B4-BE49-F238E27FC236}">
                    <a16:creationId xmlns:a16="http://schemas.microsoft.com/office/drawing/2014/main" id="{52F81595-CD83-3DF2-D218-0DB941F5D2F6}"/>
                  </a:ext>
                </a:extLst>
              </p:cNvPr>
              <p:cNvSpPr/>
              <p:nvPr/>
            </p:nvSpPr>
            <p:spPr>
              <a:xfrm>
                <a:off x="109535" y="3971925"/>
                <a:ext cx="6638925" cy="1579064"/>
              </a:xfrm>
              <a:prstGeom prst="roundRect">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20000"/>
                      <a:lumOff val="80000"/>
                    </a:schemeClr>
                  </a:solidFill>
                </a:endParaRPr>
              </a:p>
            </p:txBody>
          </p:sp>
          <p:sp>
            <p:nvSpPr>
              <p:cNvPr id="11" name="正方形/長方形 10">
                <a:extLst>
                  <a:ext uri="{FF2B5EF4-FFF2-40B4-BE49-F238E27FC236}">
                    <a16:creationId xmlns:a16="http://schemas.microsoft.com/office/drawing/2014/main" id="{2B12E125-4824-6F90-19DE-14CF074447B6}"/>
                  </a:ext>
                </a:extLst>
              </p:cNvPr>
              <p:cNvSpPr/>
              <p:nvPr/>
            </p:nvSpPr>
            <p:spPr>
              <a:xfrm>
                <a:off x="335540" y="4150272"/>
                <a:ext cx="4599295" cy="122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メイリオ" panose="020B0604030504040204" pitchFamily="50" charset="-128"/>
                    <a:ea typeface="メイリオ" panose="020B0604030504040204" pitchFamily="50" charset="-128"/>
                  </a:rPr>
                  <a:t>詳細とご登録は</a:t>
                </a:r>
                <a:r>
                  <a:rPr kumimoji="1" lang="en-US" altLang="ja-JP" sz="2000" b="1" dirty="0">
                    <a:solidFill>
                      <a:schemeClr val="tx1"/>
                    </a:solidFill>
                    <a:latin typeface="メイリオ" panose="020B0604030504040204" pitchFamily="50" charset="-128"/>
                    <a:ea typeface="メイリオ" panose="020B0604030504040204" pitchFamily="50" charset="-128"/>
                  </a:rPr>
                  <a:t>QR</a:t>
                </a:r>
                <a:r>
                  <a:rPr kumimoji="1" lang="ja-JP" altLang="en-US" sz="2000" b="1" dirty="0">
                    <a:solidFill>
                      <a:schemeClr val="tx1"/>
                    </a:solidFill>
                    <a:latin typeface="メイリオ" panose="020B0604030504040204" pitchFamily="50" charset="-128"/>
                    <a:ea typeface="メイリオ" panose="020B0604030504040204" pitchFamily="50" charset="-128"/>
                  </a:rPr>
                  <a:t>コードまたは</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1600" b="1" dirty="0">
                    <a:solidFill>
                      <a:srgbClr val="0000FF"/>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https://rs.usaco.co.jp/mailmagazine/useful-information-for-writing-papers.html</a:t>
                </a:r>
                <a:endParaRPr kumimoji="1" lang="en-US" altLang="ja-JP" sz="1600" b="1" dirty="0">
                  <a:solidFill>
                    <a:srgbClr val="0000FF"/>
                  </a:solidFill>
                  <a:latin typeface="メイリオ" panose="020B0604030504040204" pitchFamily="50" charset="-128"/>
                  <a:ea typeface="メイリオ" panose="020B0604030504040204" pitchFamily="50" charset="-128"/>
                </a:endParaRPr>
              </a:p>
              <a:p>
                <a:pPr algn="ctr"/>
                <a:r>
                  <a:rPr kumimoji="1" lang="ja-JP" altLang="en-US" sz="2000" b="1" dirty="0">
                    <a:solidFill>
                      <a:schemeClr val="tx1"/>
                    </a:solidFill>
                    <a:latin typeface="メイリオ" panose="020B0604030504040204" pitchFamily="50" charset="-128"/>
                    <a:ea typeface="メイリオ" panose="020B0604030504040204" pitchFamily="50" charset="-128"/>
                  </a:rPr>
                  <a:t>からお気軽にどうぞ。</a:t>
                </a:r>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grpSp>
        <p:pic>
          <p:nvPicPr>
            <p:cNvPr id="12" name="Picture 6">
              <a:extLst>
                <a:ext uri="{FF2B5EF4-FFF2-40B4-BE49-F238E27FC236}">
                  <a16:creationId xmlns:a16="http://schemas.microsoft.com/office/drawing/2014/main" id="{4A54066C-989A-0087-0688-02FBB3794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448" y="6055483"/>
              <a:ext cx="1178943" cy="11789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5" name="図 14" descr="挿絵 が含まれている画像&#10;&#10;AI によって生成されたコンテンツは間違っている可能性があります。">
            <a:extLst>
              <a:ext uri="{FF2B5EF4-FFF2-40B4-BE49-F238E27FC236}">
                <a16:creationId xmlns:a16="http://schemas.microsoft.com/office/drawing/2014/main" id="{EFE4BADB-C2A2-DFCB-57BF-C2807EC89BAD}"/>
              </a:ext>
            </a:extLst>
          </p:cNvPr>
          <p:cNvPicPr>
            <a:picLocks noChangeAspect="1"/>
          </p:cNvPicPr>
          <p:nvPr/>
        </p:nvPicPr>
        <p:blipFill>
          <a:blip r:embed="rId5"/>
          <a:stretch>
            <a:fillRect/>
          </a:stretch>
        </p:blipFill>
        <p:spPr>
          <a:xfrm>
            <a:off x="8512671" y="4285480"/>
            <a:ext cx="1646020" cy="2580559"/>
          </a:xfrm>
          <a:prstGeom prst="rect">
            <a:avLst/>
          </a:prstGeom>
        </p:spPr>
      </p:pic>
      <p:sp>
        <p:nvSpPr>
          <p:cNvPr id="2" name="タイトル 3">
            <a:extLst>
              <a:ext uri="{FF2B5EF4-FFF2-40B4-BE49-F238E27FC236}">
                <a16:creationId xmlns:a16="http://schemas.microsoft.com/office/drawing/2014/main" id="{E776A9FB-B9B3-AAB5-4659-486DEEE4C33D}"/>
              </a:ext>
            </a:extLst>
          </p:cNvPr>
          <p:cNvSpPr>
            <a:spLocks noGrp="1"/>
          </p:cNvSpPr>
          <p:nvPr>
            <p:ph type="title"/>
          </p:nvPr>
        </p:nvSpPr>
        <p:spPr>
          <a:xfrm>
            <a:off x="534988" y="303213"/>
            <a:ext cx="9618662" cy="458787"/>
          </a:xfrm>
        </p:spPr>
        <p:txBody>
          <a:bodyPr>
            <a:noAutofit/>
          </a:bodyPr>
          <a:lstStyle/>
          <a:p>
            <a:r>
              <a:rPr lang="ja-JP" altLang="en-US" sz="3200" b="1" dirty="0">
                <a:latin typeface="メイリオ" panose="020B0604030504040204" pitchFamily="50" charset="-128"/>
                <a:ea typeface="メイリオ" panose="020B0604030504040204" pitchFamily="50" charset="-128"/>
              </a:rPr>
              <a:t>ユサコのメールニュース</a:t>
            </a:r>
          </a:p>
        </p:txBody>
      </p:sp>
    </p:spTree>
    <p:extLst>
      <p:ext uri="{BB962C8B-B14F-4D97-AF65-F5344CB8AC3E}">
        <p14:creationId xmlns:p14="http://schemas.microsoft.com/office/powerpoint/2010/main" val="2507708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7217</TotalTime>
  <Words>936</Words>
  <Application>Microsoft Office PowerPoint</Application>
  <PresentationFormat>ユーザー設定</PresentationFormat>
  <Paragraphs>98</Paragraphs>
  <Slides>5</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メイリオ</vt:lpstr>
      <vt:lpstr>Arial</vt:lpstr>
      <vt:lpstr>Calibri</vt:lpstr>
      <vt:lpstr>Office テーマ</vt:lpstr>
      <vt:lpstr>ユサコの安心サポート</vt:lpstr>
      <vt:lpstr>画面共有サポート</vt:lpstr>
      <vt:lpstr>その他のサポート</vt:lpstr>
      <vt:lpstr>EndNoteの無料ウェブセミナーと活用動画</vt:lpstr>
      <vt:lpstr>ユサコのメールニュース</vt:lpstr>
    </vt:vector>
  </TitlesOfParts>
  <Company>0429</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辰野 泰章</dc:creator>
  <cp:lastModifiedBy>竹上 哲哉</cp:lastModifiedBy>
  <cp:revision>361</cp:revision>
  <dcterms:created xsi:type="dcterms:W3CDTF">2018-09-14T07:46:03Z</dcterms:created>
  <dcterms:modified xsi:type="dcterms:W3CDTF">2025-10-22T09:00:16Z</dcterms:modified>
</cp:coreProperties>
</file>